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7D9F-104A-5943-814B-20C51C690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7A9761-50EE-9942-B562-12C349914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81E38-844E-384E-BA0C-A8BE12CB8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3EB9-4604-A842-B175-03092F033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4D6EF-8851-474D-98F2-AADDD975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8F50-9797-E742-B058-F347834F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AB69C-2EEF-164A-81FC-768CDFDB1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E4B4C-AA1B-C74F-B23D-0C0CD465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61D77-5D3C-8843-BC4A-23D96EAC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43D4C-31B4-A244-9271-62D183A1D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0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7ECC47-B307-DA4C-A9B2-AD591546C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F4E45B-0A04-084B-90B8-5A7183022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7407-7559-364D-A651-AD481911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D06F-F5EB-B04E-B995-4CFA5952B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8ABC5-8551-4D48-A98C-95D60907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5E7B-CDA0-C64F-B818-AA5B5A65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D20F0-77A4-FA40-A20C-A620D25A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F762D-E2A6-BD47-83FC-246ACBE0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375E0-29BC-3B41-A7CE-D3E2944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D2E64-7B5C-B642-BA98-A53D0B61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4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EF83-44BF-7C41-AD3D-A150C4A08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0A5E0-B8F9-5843-BF65-84BFA8492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3F310-3694-6743-913B-161D6BD1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CC24-D46E-0141-B87C-B5CBDF8A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0C14E-EFA8-984B-8C92-F7185D5A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447D-37B2-AF43-9A33-04B7A48B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FEF00-4112-3941-BD5C-0832D3B666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E1057-F9E0-5148-9E58-B9B075B53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228C0-9EB2-874E-A66C-5EF849023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F3513-A780-474F-9F74-78E2A145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E686-8DEA-7649-9FC6-80E74B81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E3D5B-57A8-7B45-B7A6-93AD611E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3AF4C-F715-D047-B0B7-45F9B2983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70A375-F7BF-9244-B85B-8BE5552F8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3C20F-D6E5-BD4A-B4B4-88E76D20E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33345-4507-144F-B824-1B40E4448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ABDB24-5B3B-F541-849C-0D51BDB84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DB1531-4F1B-0C4B-8C83-8AA347B7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25CEC8-E19E-C445-9C7C-8A8B09487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1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91BB-3C2D-2941-BC1A-5118EDED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266260-BB5A-F046-B993-5D6267B9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B86BE-21C4-7441-9162-C305597A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5511E-B0E8-9C49-B038-978246B2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5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F5C52F-B02E-ED42-8E97-ED52F900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555D4-EBB4-9B4F-B48A-A51153E3F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AF8AD-F5D4-9D4B-95EA-E48C2F87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2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04FC8-D9F3-FB43-B901-BA1886A5C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97F5A-4A55-7047-997C-BCBA6781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DBC69-9EB9-7046-A896-02566EC4B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9B4DB-22C8-B948-B489-AB809635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1855A-2BF6-204E-9A1F-D35A8D3C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EFCCD-6059-CA47-9DAA-928051928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2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DE00-0B29-FA48-BFB0-839544E0C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DDAD0D-8DB5-A144-A498-1539E93C2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2E1DE2-D580-EA46-A79F-84D70E73C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860C8-DCBF-0E40-82D8-82AB8407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B04CD-82A4-B944-B210-E5532F85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E2193-1E9C-244A-94F8-880640AC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C7F81-8009-654F-ABF6-B4D1FD01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AE882-7DEC-7248-B148-9C0E713FB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8DB66-E6EA-0644-800D-D79A00956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9C2B-67FD-674A-9C97-F21FB3958787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D7883-1E2A-584A-889D-850C174A1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B14C7-20F6-D64D-8187-5A0C90FA9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9A97D-A0F8-6348-8010-8927E1E5B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9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8F4A-EEC7-CD43-8B19-EB9E76DBB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44" y="1378183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latin typeface="+mj-lt"/>
              </a:rPr>
              <a:t>Exercise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79602C-5A19-E24F-856B-D6DB2581A899}"/>
              </a:ext>
            </a:extLst>
          </p:cNvPr>
          <p:cNvSpPr txBox="1"/>
          <p:nvPr/>
        </p:nvSpPr>
        <p:spPr>
          <a:xfrm>
            <a:off x="358236" y="2711829"/>
            <a:ext cx="10937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Each group has a case study that includes about a piece of media that exists in at least two different formats. </a:t>
            </a:r>
          </a:p>
          <a:p>
            <a:pPr marL="457200" indent="-457200">
              <a:buAutoNum type="arabicPeriod"/>
            </a:pPr>
            <a:r>
              <a:rPr lang="en-US" sz="2400" dirty="0"/>
              <a:t>Using the </a:t>
            </a:r>
            <a:r>
              <a:rPr lang="en-US" sz="2400" dirty="0" err="1"/>
              <a:t>PBCore</a:t>
            </a:r>
            <a:r>
              <a:rPr lang="en-US" sz="2400" dirty="0"/>
              <a:t> tool, take ten minutes to create a record for your media in </a:t>
            </a:r>
            <a:r>
              <a:rPr lang="en-US" sz="2400" dirty="0" err="1"/>
              <a:t>PBCore</a:t>
            </a:r>
            <a:r>
              <a:rPr lang="en-US" sz="2400" dirty="0"/>
              <a:t>, including instantiation records for both formats. </a:t>
            </a:r>
          </a:p>
          <a:p>
            <a:pPr marL="457200" indent="-457200">
              <a:buAutoNum type="arabicPeriod"/>
            </a:pPr>
            <a:r>
              <a:rPr lang="en-US" sz="2400" dirty="0"/>
              <a:t>In your breakout groups, compare your </a:t>
            </a:r>
            <a:r>
              <a:rPr lang="en-US" sz="2400" dirty="0" err="1"/>
              <a:t>PBCore</a:t>
            </a:r>
            <a:r>
              <a:rPr lang="en-US" sz="2400" dirty="0"/>
              <a:t> records. Do they look the same? How are they different? What did you find challenging about using the tool? </a:t>
            </a:r>
          </a:p>
        </p:txBody>
      </p:sp>
    </p:spTree>
    <p:extLst>
      <p:ext uri="{BB962C8B-B14F-4D97-AF65-F5344CB8AC3E}">
        <p14:creationId xmlns:p14="http://schemas.microsoft.com/office/powerpoint/2010/main" val="88061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Fraimow</dc:creator>
  <cp:lastModifiedBy>Rebecca Fraimow</cp:lastModifiedBy>
  <cp:revision>1</cp:revision>
  <dcterms:created xsi:type="dcterms:W3CDTF">2021-10-13T14:12:30Z</dcterms:created>
  <dcterms:modified xsi:type="dcterms:W3CDTF">2021-10-13T14:12:41Z</dcterms:modified>
</cp:coreProperties>
</file>