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73" r:id="rId2"/>
    <p:sldId id="467" r:id="rId3"/>
    <p:sldId id="494" r:id="rId4"/>
    <p:sldId id="470" r:id="rId5"/>
    <p:sldId id="471" r:id="rId6"/>
    <p:sldId id="469" r:id="rId7"/>
    <p:sldId id="487" r:id="rId8"/>
    <p:sldId id="490" r:id="rId9"/>
    <p:sldId id="468" r:id="rId10"/>
    <p:sldId id="472" r:id="rId11"/>
    <p:sldId id="473" r:id="rId12"/>
    <p:sldId id="474" r:id="rId13"/>
    <p:sldId id="475" r:id="rId14"/>
    <p:sldId id="476" r:id="rId15"/>
    <p:sldId id="477" r:id="rId16"/>
    <p:sldId id="478" r:id="rId17"/>
    <p:sldId id="479" r:id="rId18"/>
    <p:sldId id="480" r:id="rId19"/>
    <p:sldId id="482" r:id="rId20"/>
    <p:sldId id="483" r:id="rId21"/>
    <p:sldId id="481" r:id="rId22"/>
    <p:sldId id="491" r:id="rId23"/>
    <p:sldId id="484" r:id="rId24"/>
    <p:sldId id="492" r:id="rId25"/>
    <p:sldId id="485" r:id="rId26"/>
    <p:sldId id="486" r:id="rId27"/>
    <p:sldId id="256" r:id="rId28"/>
    <p:sldId id="262" r:id="rId29"/>
    <p:sldId id="489" r:id="rId30"/>
    <p:sldId id="49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90F3"/>
    <a:srgbClr val="3579D2"/>
    <a:srgbClr val="53CB4D"/>
    <a:srgbClr val="DC4034"/>
    <a:srgbClr val="354754"/>
    <a:srgbClr val="404040"/>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83"/>
    <p:restoredTop sz="94694"/>
  </p:normalViewPr>
  <p:slideViewPr>
    <p:cSldViewPr snapToGrid="0" snapToObjects="1">
      <p:cViewPr varScale="1">
        <p:scale>
          <a:sx n="121" d="100"/>
          <a:sy n="121" d="100"/>
        </p:scale>
        <p:origin x="496" y="176"/>
      </p:cViewPr>
      <p:guideLst/>
    </p:cSldViewPr>
  </p:slideViewPr>
  <p:notesTextViewPr>
    <p:cViewPr>
      <p:scale>
        <a:sx n="1" d="1"/>
        <a:sy n="1" d="1"/>
      </p:scale>
      <p:origin x="0" y="0"/>
    </p:cViewPr>
  </p:notesTextViewPr>
  <p:notesViewPr>
    <p:cSldViewPr snapToGrid="0" snapToObjects="1">
      <p:cViewPr varScale="1">
        <p:scale>
          <a:sx n="87" d="100"/>
          <a:sy n="87" d="100"/>
        </p:scale>
        <p:origin x="2696"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E1BCFE-084D-4979-BDC2-68B5E42FB7C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3ED39F9-8102-4FE3-9471-90EC3EC55F5B}">
      <dgm:prSet/>
      <dgm:spPr>
        <a:solidFill>
          <a:schemeClr val="accent2"/>
        </a:solidFill>
      </dgm:spPr>
      <dgm:t>
        <a:bodyPr/>
        <a:lstStyle/>
        <a:p>
          <a:r>
            <a:rPr lang="en-US" dirty="0"/>
            <a:t>Commercial film </a:t>
          </a:r>
        </a:p>
      </dgm:t>
    </dgm:pt>
    <dgm:pt modelId="{03BB3EA4-E9A5-4C79-9528-BB1CFC470BD5}" type="parTrans" cxnId="{A62EDFE5-CDCA-472D-A17A-55E0DA85A130}">
      <dgm:prSet/>
      <dgm:spPr/>
      <dgm:t>
        <a:bodyPr/>
        <a:lstStyle/>
        <a:p>
          <a:endParaRPr lang="en-US"/>
        </a:p>
      </dgm:t>
    </dgm:pt>
    <dgm:pt modelId="{4135AC00-D9EC-488D-A4B0-37DD0FEBB228}" type="sibTrans" cxnId="{A62EDFE5-CDCA-472D-A17A-55E0DA85A130}">
      <dgm:prSet/>
      <dgm:spPr/>
      <dgm:t>
        <a:bodyPr/>
        <a:lstStyle/>
        <a:p>
          <a:endParaRPr lang="en-US"/>
        </a:p>
      </dgm:t>
    </dgm:pt>
    <dgm:pt modelId="{E506E23A-B108-45FF-8130-3F4BAC620466}">
      <dgm:prSet/>
      <dgm:spPr>
        <a:solidFill>
          <a:schemeClr val="accent2"/>
        </a:solidFill>
      </dgm:spPr>
      <dgm:t>
        <a:bodyPr/>
        <a:lstStyle/>
        <a:p>
          <a:r>
            <a:rPr lang="en-US" dirty="0"/>
            <a:t>Home movie</a:t>
          </a:r>
        </a:p>
      </dgm:t>
    </dgm:pt>
    <dgm:pt modelId="{E5AAA470-4010-41F8-ABA2-F50E528C9CAA}" type="parTrans" cxnId="{05069441-C2FA-41D8-A1F7-5B968392BBA8}">
      <dgm:prSet/>
      <dgm:spPr/>
      <dgm:t>
        <a:bodyPr/>
        <a:lstStyle/>
        <a:p>
          <a:endParaRPr lang="en-US"/>
        </a:p>
      </dgm:t>
    </dgm:pt>
    <dgm:pt modelId="{641BEA05-988F-43F3-8E6A-EC8018908300}" type="sibTrans" cxnId="{05069441-C2FA-41D8-A1F7-5B968392BBA8}">
      <dgm:prSet/>
      <dgm:spPr/>
      <dgm:t>
        <a:bodyPr/>
        <a:lstStyle/>
        <a:p>
          <a:endParaRPr lang="en-US"/>
        </a:p>
      </dgm:t>
    </dgm:pt>
    <dgm:pt modelId="{61D5C39D-1435-4658-B918-8D2AB057DABF}">
      <dgm:prSet/>
      <dgm:spPr>
        <a:solidFill>
          <a:schemeClr val="accent2"/>
        </a:solidFill>
      </dgm:spPr>
      <dgm:t>
        <a:bodyPr/>
        <a:lstStyle/>
        <a:p>
          <a:r>
            <a:rPr lang="en-US" dirty="0"/>
            <a:t>Television episode</a:t>
          </a:r>
        </a:p>
      </dgm:t>
    </dgm:pt>
    <dgm:pt modelId="{D1AC3666-C52F-4E19-9D3E-8447987ACC7F}" type="parTrans" cxnId="{B1A2B4E6-E4D2-4399-8AEF-739028C17FA7}">
      <dgm:prSet/>
      <dgm:spPr/>
      <dgm:t>
        <a:bodyPr/>
        <a:lstStyle/>
        <a:p>
          <a:endParaRPr lang="en-US"/>
        </a:p>
      </dgm:t>
    </dgm:pt>
    <dgm:pt modelId="{D915625B-ECCE-4710-B120-3A4139AF0DB4}" type="sibTrans" cxnId="{B1A2B4E6-E4D2-4399-8AEF-739028C17FA7}">
      <dgm:prSet/>
      <dgm:spPr/>
      <dgm:t>
        <a:bodyPr/>
        <a:lstStyle/>
        <a:p>
          <a:endParaRPr lang="en-US"/>
        </a:p>
      </dgm:t>
    </dgm:pt>
    <dgm:pt modelId="{5DA9F734-06FD-43EE-9C10-C18F5AC0C2CE}">
      <dgm:prSet/>
      <dgm:spPr>
        <a:solidFill>
          <a:schemeClr val="accent2"/>
        </a:solidFill>
      </dgm:spPr>
      <dgm:t>
        <a:bodyPr/>
        <a:lstStyle/>
        <a:p>
          <a:r>
            <a:rPr lang="en-US" dirty="0"/>
            <a:t>Television series</a:t>
          </a:r>
        </a:p>
      </dgm:t>
    </dgm:pt>
    <dgm:pt modelId="{36872C0E-B3AF-446B-B7C6-BFA357F9E34A}" type="parTrans" cxnId="{41463C7E-BAF2-4154-BA27-F297D0C54849}">
      <dgm:prSet/>
      <dgm:spPr/>
      <dgm:t>
        <a:bodyPr/>
        <a:lstStyle/>
        <a:p>
          <a:endParaRPr lang="en-US"/>
        </a:p>
      </dgm:t>
    </dgm:pt>
    <dgm:pt modelId="{73764738-8AC7-4863-B5B1-909C024720F5}" type="sibTrans" cxnId="{41463C7E-BAF2-4154-BA27-F297D0C54849}">
      <dgm:prSet/>
      <dgm:spPr/>
      <dgm:t>
        <a:bodyPr/>
        <a:lstStyle/>
        <a:p>
          <a:endParaRPr lang="en-US"/>
        </a:p>
      </dgm:t>
    </dgm:pt>
    <dgm:pt modelId="{9DA5735F-9F83-468B-A673-79D54A3B760E}">
      <dgm:prSet/>
      <dgm:spPr>
        <a:solidFill>
          <a:schemeClr val="accent2"/>
        </a:solidFill>
      </dgm:spPr>
      <dgm:t>
        <a:bodyPr/>
        <a:lstStyle/>
        <a:p>
          <a:r>
            <a:rPr lang="en-US" dirty="0"/>
            <a:t>Radio program</a:t>
          </a:r>
        </a:p>
      </dgm:t>
    </dgm:pt>
    <dgm:pt modelId="{BCFB8B3D-3F39-4FF4-BB80-6D27437790B3}" type="parTrans" cxnId="{961122DA-5413-4C87-946F-5BF7280F35CF}">
      <dgm:prSet/>
      <dgm:spPr/>
      <dgm:t>
        <a:bodyPr/>
        <a:lstStyle/>
        <a:p>
          <a:endParaRPr lang="en-US"/>
        </a:p>
      </dgm:t>
    </dgm:pt>
    <dgm:pt modelId="{A41D845E-FCC0-4816-8C8A-75839E28E752}" type="sibTrans" cxnId="{961122DA-5413-4C87-946F-5BF7280F35CF}">
      <dgm:prSet/>
      <dgm:spPr/>
      <dgm:t>
        <a:bodyPr/>
        <a:lstStyle/>
        <a:p>
          <a:endParaRPr lang="en-US"/>
        </a:p>
      </dgm:t>
    </dgm:pt>
    <dgm:pt modelId="{20DC8D78-7ED3-4C31-BF63-651521487EFC}">
      <dgm:prSet/>
      <dgm:spPr>
        <a:solidFill>
          <a:schemeClr val="accent2"/>
        </a:solidFill>
      </dgm:spPr>
      <dgm:t>
        <a:bodyPr/>
        <a:lstStyle/>
        <a:p>
          <a:r>
            <a:rPr lang="en-US" dirty="0"/>
            <a:t>Album</a:t>
          </a:r>
        </a:p>
      </dgm:t>
    </dgm:pt>
    <dgm:pt modelId="{3581976E-6CB8-4117-9AB3-1BDF3AFFAB45}" type="parTrans" cxnId="{AB1ECDDC-8ACF-4EEE-8146-B63049D08C90}">
      <dgm:prSet/>
      <dgm:spPr/>
      <dgm:t>
        <a:bodyPr/>
        <a:lstStyle/>
        <a:p>
          <a:endParaRPr lang="en-US"/>
        </a:p>
      </dgm:t>
    </dgm:pt>
    <dgm:pt modelId="{31A0FE43-11D6-4267-AB15-EEEE05AACCD1}" type="sibTrans" cxnId="{AB1ECDDC-8ACF-4EEE-8146-B63049D08C90}">
      <dgm:prSet/>
      <dgm:spPr/>
      <dgm:t>
        <a:bodyPr/>
        <a:lstStyle/>
        <a:p>
          <a:endParaRPr lang="en-US"/>
        </a:p>
      </dgm:t>
    </dgm:pt>
    <dgm:pt modelId="{627831CC-10B3-1F41-86EA-8BCC657EF1BE}" type="pres">
      <dgm:prSet presAssocID="{CFE1BCFE-084D-4979-BDC2-68B5E42FB7C7}" presName="linear" presStyleCnt="0">
        <dgm:presLayoutVars>
          <dgm:animLvl val="lvl"/>
          <dgm:resizeHandles val="exact"/>
        </dgm:presLayoutVars>
      </dgm:prSet>
      <dgm:spPr/>
    </dgm:pt>
    <dgm:pt modelId="{A0C85359-923C-AE4B-8369-3DA2ACF1F5C3}" type="pres">
      <dgm:prSet presAssocID="{63ED39F9-8102-4FE3-9471-90EC3EC55F5B}" presName="parentText" presStyleLbl="node1" presStyleIdx="0" presStyleCnt="6">
        <dgm:presLayoutVars>
          <dgm:chMax val="0"/>
          <dgm:bulletEnabled val="1"/>
        </dgm:presLayoutVars>
      </dgm:prSet>
      <dgm:spPr/>
    </dgm:pt>
    <dgm:pt modelId="{F9B937F8-BE4A-2345-A989-D6A20242BF84}" type="pres">
      <dgm:prSet presAssocID="{4135AC00-D9EC-488D-A4B0-37DD0FEBB228}" presName="spacer" presStyleCnt="0"/>
      <dgm:spPr/>
    </dgm:pt>
    <dgm:pt modelId="{11B1DBAC-88BE-4F42-A868-68B4A72EBF99}" type="pres">
      <dgm:prSet presAssocID="{E506E23A-B108-45FF-8130-3F4BAC620466}" presName="parentText" presStyleLbl="node1" presStyleIdx="1" presStyleCnt="6">
        <dgm:presLayoutVars>
          <dgm:chMax val="0"/>
          <dgm:bulletEnabled val="1"/>
        </dgm:presLayoutVars>
      </dgm:prSet>
      <dgm:spPr/>
    </dgm:pt>
    <dgm:pt modelId="{6FAC18A7-D691-BF48-BF45-5D7EB3E4D460}" type="pres">
      <dgm:prSet presAssocID="{641BEA05-988F-43F3-8E6A-EC8018908300}" presName="spacer" presStyleCnt="0"/>
      <dgm:spPr/>
    </dgm:pt>
    <dgm:pt modelId="{9BD1514C-4FE3-AF40-9043-AC2587AEB304}" type="pres">
      <dgm:prSet presAssocID="{61D5C39D-1435-4658-B918-8D2AB057DABF}" presName="parentText" presStyleLbl="node1" presStyleIdx="2" presStyleCnt="6">
        <dgm:presLayoutVars>
          <dgm:chMax val="0"/>
          <dgm:bulletEnabled val="1"/>
        </dgm:presLayoutVars>
      </dgm:prSet>
      <dgm:spPr/>
    </dgm:pt>
    <dgm:pt modelId="{18237669-D2F4-EE47-9A24-677A52452BC7}" type="pres">
      <dgm:prSet presAssocID="{D915625B-ECCE-4710-B120-3A4139AF0DB4}" presName="spacer" presStyleCnt="0"/>
      <dgm:spPr/>
    </dgm:pt>
    <dgm:pt modelId="{29FC80A7-ECC7-1C40-A580-6A0209B51131}" type="pres">
      <dgm:prSet presAssocID="{5DA9F734-06FD-43EE-9C10-C18F5AC0C2CE}" presName="parentText" presStyleLbl="node1" presStyleIdx="3" presStyleCnt="6">
        <dgm:presLayoutVars>
          <dgm:chMax val="0"/>
          <dgm:bulletEnabled val="1"/>
        </dgm:presLayoutVars>
      </dgm:prSet>
      <dgm:spPr/>
    </dgm:pt>
    <dgm:pt modelId="{25F6AF58-6357-5E4D-BB2E-6A33970795FC}" type="pres">
      <dgm:prSet presAssocID="{73764738-8AC7-4863-B5B1-909C024720F5}" presName="spacer" presStyleCnt="0"/>
      <dgm:spPr/>
    </dgm:pt>
    <dgm:pt modelId="{032EE91B-61BA-114F-809E-6C39846BB65D}" type="pres">
      <dgm:prSet presAssocID="{9DA5735F-9F83-468B-A673-79D54A3B760E}" presName="parentText" presStyleLbl="node1" presStyleIdx="4" presStyleCnt="6">
        <dgm:presLayoutVars>
          <dgm:chMax val="0"/>
          <dgm:bulletEnabled val="1"/>
        </dgm:presLayoutVars>
      </dgm:prSet>
      <dgm:spPr/>
    </dgm:pt>
    <dgm:pt modelId="{E778DB93-CB57-554B-8137-6F7D3BFC495E}" type="pres">
      <dgm:prSet presAssocID="{A41D845E-FCC0-4816-8C8A-75839E28E752}" presName="spacer" presStyleCnt="0"/>
      <dgm:spPr/>
    </dgm:pt>
    <dgm:pt modelId="{0FED2BFC-6C4B-D945-99F6-0B479861B6F8}" type="pres">
      <dgm:prSet presAssocID="{20DC8D78-7ED3-4C31-BF63-651521487EFC}" presName="parentText" presStyleLbl="node1" presStyleIdx="5" presStyleCnt="6">
        <dgm:presLayoutVars>
          <dgm:chMax val="0"/>
          <dgm:bulletEnabled val="1"/>
        </dgm:presLayoutVars>
      </dgm:prSet>
      <dgm:spPr/>
    </dgm:pt>
  </dgm:ptLst>
  <dgm:cxnLst>
    <dgm:cxn modelId="{B1192C00-02F2-DC46-917E-B186ED0F567E}" type="presOf" srcId="{E506E23A-B108-45FF-8130-3F4BAC620466}" destId="{11B1DBAC-88BE-4F42-A868-68B4A72EBF99}" srcOrd="0" destOrd="0" presId="urn:microsoft.com/office/officeart/2005/8/layout/vList2"/>
    <dgm:cxn modelId="{B0463102-D73B-074D-872F-D1F4F162CF12}" type="presOf" srcId="{63ED39F9-8102-4FE3-9471-90EC3EC55F5B}" destId="{A0C85359-923C-AE4B-8369-3DA2ACF1F5C3}" srcOrd="0" destOrd="0" presId="urn:microsoft.com/office/officeart/2005/8/layout/vList2"/>
    <dgm:cxn modelId="{05069441-C2FA-41D8-A1F7-5B968392BBA8}" srcId="{CFE1BCFE-084D-4979-BDC2-68B5E42FB7C7}" destId="{E506E23A-B108-45FF-8130-3F4BAC620466}" srcOrd="1" destOrd="0" parTransId="{E5AAA470-4010-41F8-ABA2-F50E528C9CAA}" sibTransId="{641BEA05-988F-43F3-8E6A-EC8018908300}"/>
    <dgm:cxn modelId="{43DDDE49-FB54-8841-B79F-56F505A8F221}" type="presOf" srcId="{9DA5735F-9F83-468B-A673-79D54A3B760E}" destId="{032EE91B-61BA-114F-809E-6C39846BB65D}" srcOrd="0" destOrd="0" presId="urn:microsoft.com/office/officeart/2005/8/layout/vList2"/>
    <dgm:cxn modelId="{8CD1C958-1A19-3144-8D23-CFDF752861AA}" type="presOf" srcId="{20DC8D78-7ED3-4C31-BF63-651521487EFC}" destId="{0FED2BFC-6C4B-D945-99F6-0B479861B6F8}" srcOrd="0" destOrd="0" presId="urn:microsoft.com/office/officeart/2005/8/layout/vList2"/>
    <dgm:cxn modelId="{89C0FE79-1E8A-A346-AAC6-29E55D850E5A}" type="presOf" srcId="{61D5C39D-1435-4658-B918-8D2AB057DABF}" destId="{9BD1514C-4FE3-AF40-9043-AC2587AEB304}" srcOrd="0" destOrd="0" presId="urn:microsoft.com/office/officeart/2005/8/layout/vList2"/>
    <dgm:cxn modelId="{41463C7E-BAF2-4154-BA27-F297D0C54849}" srcId="{CFE1BCFE-084D-4979-BDC2-68B5E42FB7C7}" destId="{5DA9F734-06FD-43EE-9C10-C18F5AC0C2CE}" srcOrd="3" destOrd="0" parTransId="{36872C0E-B3AF-446B-B7C6-BFA357F9E34A}" sibTransId="{73764738-8AC7-4863-B5B1-909C024720F5}"/>
    <dgm:cxn modelId="{3FCDC0AE-C74C-8B49-BE6E-FBE2DBBDB8DC}" type="presOf" srcId="{CFE1BCFE-084D-4979-BDC2-68B5E42FB7C7}" destId="{627831CC-10B3-1F41-86EA-8BCC657EF1BE}" srcOrd="0" destOrd="0" presId="urn:microsoft.com/office/officeart/2005/8/layout/vList2"/>
    <dgm:cxn modelId="{1D49E0CE-479D-FC47-9E48-B66D3A57AAAD}" type="presOf" srcId="{5DA9F734-06FD-43EE-9C10-C18F5AC0C2CE}" destId="{29FC80A7-ECC7-1C40-A580-6A0209B51131}" srcOrd="0" destOrd="0" presId="urn:microsoft.com/office/officeart/2005/8/layout/vList2"/>
    <dgm:cxn modelId="{961122DA-5413-4C87-946F-5BF7280F35CF}" srcId="{CFE1BCFE-084D-4979-BDC2-68B5E42FB7C7}" destId="{9DA5735F-9F83-468B-A673-79D54A3B760E}" srcOrd="4" destOrd="0" parTransId="{BCFB8B3D-3F39-4FF4-BB80-6D27437790B3}" sibTransId="{A41D845E-FCC0-4816-8C8A-75839E28E752}"/>
    <dgm:cxn modelId="{AB1ECDDC-8ACF-4EEE-8146-B63049D08C90}" srcId="{CFE1BCFE-084D-4979-BDC2-68B5E42FB7C7}" destId="{20DC8D78-7ED3-4C31-BF63-651521487EFC}" srcOrd="5" destOrd="0" parTransId="{3581976E-6CB8-4117-9AB3-1BDF3AFFAB45}" sibTransId="{31A0FE43-11D6-4267-AB15-EEEE05AACCD1}"/>
    <dgm:cxn modelId="{A62EDFE5-CDCA-472D-A17A-55E0DA85A130}" srcId="{CFE1BCFE-084D-4979-BDC2-68B5E42FB7C7}" destId="{63ED39F9-8102-4FE3-9471-90EC3EC55F5B}" srcOrd="0" destOrd="0" parTransId="{03BB3EA4-E9A5-4C79-9528-BB1CFC470BD5}" sibTransId="{4135AC00-D9EC-488D-A4B0-37DD0FEBB228}"/>
    <dgm:cxn modelId="{B1A2B4E6-E4D2-4399-8AEF-739028C17FA7}" srcId="{CFE1BCFE-084D-4979-BDC2-68B5E42FB7C7}" destId="{61D5C39D-1435-4658-B918-8D2AB057DABF}" srcOrd="2" destOrd="0" parTransId="{D1AC3666-C52F-4E19-9D3E-8447987ACC7F}" sibTransId="{D915625B-ECCE-4710-B120-3A4139AF0DB4}"/>
    <dgm:cxn modelId="{05B0578B-8D25-1A4C-857B-BD9F370E8FA5}" type="presParOf" srcId="{627831CC-10B3-1F41-86EA-8BCC657EF1BE}" destId="{A0C85359-923C-AE4B-8369-3DA2ACF1F5C3}" srcOrd="0" destOrd="0" presId="urn:microsoft.com/office/officeart/2005/8/layout/vList2"/>
    <dgm:cxn modelId="{A699DAB6-13B2-B244-BC18-7DDCB4DE6A52}" type="presParOf" srcId="{627831CC-10B3-1F41-86EA-8BCC657EF1BE}" destId="{F9B937F8-BE4A-2345-A989-D6A20242BF84}" srcOrd="1" destOrd="0" presId="urn:microsoft.com/office/officeart/2005/8/layout/vList2"/>
    <dgm:cxn modelId="{DB58180A-E212-2940-9A2E-263B16B87951}" type="presParOf" srcId="{627831CC-10B3-1F41-86EA-8BCC657EF1BE}" destId="{11B1DBAC-88BE-4F42-A868-68B4A72EBF99}" srcOrd="2" destOrd="0" presId="urn:microsoft.com/office/officeart/2005/8/layout/vList2"/>
    <dgm:cxn modelId="{A18519F3-70D9-8948-A303-8F08F8C27C7B}" type="presParOf" srcId="{627831CC-10B3-1F41-86EA-8BCC657EF1BE}" destId="{6FAC18A7-D691-BF48-BF45-5D7EB3E4D460}" srcOrd="3" destOrd="0" presId="urn:microsoft.com/office/officeart/2005/8/layout/vList2"/>
    <dgm:cxn modelId="{93880695-86DC-7549-AAD3-AA06DA8F9A0B}" type="presParOf" srcId="{627831CC-10B3-1F41-86EA-8BCC657EF1BE}" destId="{9BD1514C-4FE3-AF40-9043-AC2587AEB304}" srcOrd="4" destOrd="0" presId="urn:microsoft.com/office/officeart/2005/8/layout/vList2"/>
    <dgm:cxn modelId="{5A5E39D4-DA2F-754B-9B8C-5BBCB0B13912}" type="presParOf" srcId="{627831CC-10B3-1F41-86EA-8BCC657EF1BE}" destId="{18237669-D2F4-EE47-9A24-677A52452BC7}" srcOrd="5" destOrd="0" presId="urn:microsoft.com/office/officeart/2005/8/layout/vList2"/>
    <dgm:cxn modelId="{D72315A3-56CF-E345-9825-1BB7BFBB56BB}" type="presParOf" srcId="{627831CC-10B3-1F41-86EA-8BCC657EF1BE}" destId="{29FC80A7-ECC7-1C40-A580-6A0209B51131}" srcOrd="6" destOrd="0" presId="urn:microsoft.com/office/officeart/2005/8/layout/vList2"/>
    <dgm:cxn modelId="{3422F7A5-9675-154D-97E9-1C82032184C8}" type="presParOf" srcId="{627831CC-10B3-1F41-86EA-8BCC657EF1BE}" destId="{25F6AF58-6357-5E4D-BB2E-6A33970795FC}" srcOrd="7" destOrd="0" presId="urn:microsoft.com/office/officeart/2005/8/layout/vList2"/>
    <dgm:cxn modelId="{8E791A23-F7C5-704B-AEAD-B9543BA24B6C}" type="presParOf" srcId="{627831CC-10B3-1F41-86EA-8BCC657EF1BE}" destId="{032EE91B-61BA-114F-809E-6C39846BB65D}" srcOrd="8" destOrd="0" presId="urn:microsoft.com/office/officeart/2005/8/layout/vList2"/>
    <dgm:cxn modelId="{7795D965-6CCA-D54C-963E-E1C373AE8CC7}" type="presParOf" srcId="{627831CC-10B3-1F41-86EA-8BCC657EF1BE}" destId="{E778DB93-CB57-554B-8137-6F7D3BFC495E}" srcOrd="9" destOrd="0" presId="urn:microsoft.com/office/officeart/2005/8/layout/vList2"/>
    <dgm:cxn modelId="{F10C6105-86CE-0F45-BB30-25FA5B47EF65}" type="presParOf" srcId="{627831CC-10B3-1F41-86EA-8BCC657EF1BE}" destId="{0FED2BFC-6C4B-D945-99F6-0B479861B6F8}"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E1BCFE-084D-4979-BDC2-68B5E42FB7C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3ED39F9-8102-4FE3-9471-90EC3EC55F5B}">
      <dgm:prSet/>
      <dgm:spPr/>
      <dgm:t>
        <a:bodyPr/>
        <a:lstStyle/>
        <a:p>
          <a:r>
            <a:rPr lang="en-US"/>
            <a:t>Format</a:t>
          </a:r>
        </a:p>
      </dgm:t>
    </dgm:pt>
    <dgm:pt modelId="{03BB3EA4-E9A5-4C79-9528-BB1CFC470BD5}" type="parTrans" cxnId="{A62EDFE5-CDCA-472D-A17A-55E0DA85A130}">
      <dgm:prSet/>
      <dgm:spPr/>
      <dgm:t>
        <a:bodyPr/>
        <a:lstStyle/>
        <a:p>
          <a:endParaRPr lang="en-US"/>
        </a:p>
      </dgm:t>
    </dgm:pt>
    <dgm:pt modelId="{4135AC00-D9EC-488D-A4B0-37DD0FEBB228}" type="sibTrans" cxnId="{A62EDFE5-CDCA-472D-A17A-55E0DA85A130}">
      <dgm:prSet/>
      <dgm:spPr/>
      <dgm:t>
        <a:bodyPr/>
        <a:lstStyle/>
        <a:p>
          <a:endParaRPr lang="en-US"/>
        </a:p>
      </dgm:t>
    </dgm:pt>
    <dgm:pt modelId="{E506E23A-B108-45FF-8130-3F4BAC620466}">
      <dgm:prSet/>
      <dgm:spPr/>
      <dgm:t>
        <a:bodyPr/>
        <a:lstStyle/>
        <a:p>
          <a:r>
            <a:rPr lang="en-US"/>
            <a:t>Standard</a:t>
          </a:r>
        </a:p>
      </dgm:t>
    </dgm:pt>
    <dgm:pt modelId="{E5AAA470-4010-41F8-ABA2-F50E528C9CAA}" type="parTrans" cxnId="{05069441-C2FA-41D8-A1F7-5B968392BBA8}">
      <dgm:prSet/>
      <dgm:spPr/>
      <dgm:t>
        <a:bodyPr/>
        <a:lstStyle/>
        <a:p>
          <a:endParaRPr lang="en-US"/>
        </a:p>
      </dgm:t>
    </dgm:pt>
    <dgm:pt modelId="{641BEA05-988F-43F3-8E6A-EC8018908300}" type="sibTrans" cxnId="{05069441-C2FA-41D8-A1F7-5B968392BBA8}">
      <dgm:prSet/>
      <dgm:spPr/>
      <dgm:t>
        <a:bodyPr/>
        <a:lstStyle/>
        <a:p>
          <a:endParaRPr lang="en-US"/>
        </a:p>
      </dgm:t>
    </dgm:pt>
    <dgm:pt modelId="{61D5C39D-1435-4658-B918-8D2AB057DABF}">
      <dgm:prSet/>
      <dgm:spPr/>
      <dgm:t>
        <a:bodyPr/>
        <a:lstStyle/>
        <a:p>
          <a:r>
            <a:rPr lang="en-US"/>
            <a:t>Duration</a:t>
          </a:r>
        </a:p>
      </dgm:t>
    </dgm:pt>
    <dgm:pt modelId="{D1AC3666-C52F-4E19-9D3E-8447987ACC7F}" type="parTrans" cxnId="{B1A2B4E6-E4D2-4399-8AEF-739028C17FA7}">
      <dgm:prSet/>
      <dgm:spPr/>
      <dgm:t>
        <a:bodyPr/>
        <a:lstStyle/>
        <a:p>
          <a:endParaRPr lang="en-US"/>
        </a:p>
      </dgm:t>
    </dgm:pt>
    <dgm:pt modelId="{D915625B-ECCE-4710-B120-3A4139AF0DB4}" type="sibTrans" cxnId="{B1A2B4E6-E4D2-4399-8AEF-739028C17FA7}">
      <dgm:prSet/>
      <dgm:spPr/>
      <dgm:t>
        <a:bodyPr/>
        <a:lstStyle/>
        <a:p>
          <a:endParaRPr lang="en-US"/>
        </a:p>
      </dgm:t>
    </dgm:pt>
    <dgm:pt modelId="{5DA9F734-06FD-43EE-9C10-C18F5AC0C2CE}">
      <dgm:prSet/>
      <dgm:spPr/>
      <dgm:t>
        <a:bodyPr/>
        <a:lstStyle/>
        <a:p>
          <a:r>
            <a:rPr lang="en-US"/>
            <a:t>Tracks</a:t>
          </a:r>
        </a:p>
      </dgm:t>
    </dgm:pt>
    <dgm:pt modelId="{36872C0E-B3AF-446B-B7C6-BFA357F9E34A}" type="parTrans" cxnId="{41463C7E-BAF2-4154-BA27-F297D0C54849}">
      <dgm:prSet/>
      <dgm:spPr/>
      <dgm:t>
        <a:bodyPr/>
        <a:lstStyle/>
        <a:p>
          <a:endParaRPr lang="en-US"/>
        </a:p>
      </dgm:t>
    </dgm:pt>
    <dgm:pt modelId="{73764738-8AC7-4863-B5B1-909C024720F5}" type="sibTrans" cxnId="{41463C7E-BAF2-4154-BA27-F297D0C54849}">
      <dgm:prSet/>
      <dgm:spPr/>
      <dgm:t>
        <a:bodyPr/>
        <a:lstStyle/>
        <a:p>
          <a:endParaRPr lang="en-US"/>
        </a:p>
      </dgm:t>
    </dgm:pt>
    <dgm:pt modelId="{9DA5735F-9F83-468B-A673-79D54A3B760E}">
      <dgm:prSet/>
      <dgm:spPr/>
      <dgm:t>
        <a:bodyPr/>
        <a:lstStyle/>
        <a:p>
          <a:r>
            <a:rPr lang="en-US"/>
            <a:t>Interlacing</a:t>
          </a:r>
        </a:p>
      </dgm:t>
    </dgm:pt>
    <dgm:pt modelId="{BCFB8B3D-3F39-4FF4-BB80-6D27437790B3}" type="parTrans" cxnId="{961122DA-5413-4C87-946F-5BF7280F35CF}">
      <dgm:prSet/>
      <dgm:spPr/>
      <dgm:t>
        <a:bodyPr/>
        <a:lstStyle/>
        <a:p>
          <a:endParaRPr lang="en-US"/>
        </a:p>
      </dgm:t>
    </dgm:pt>
    <dgm:pt modelId="{A41D845E-FCC0-4816-8C8A-75839E28E752}" type="sibTrans" cxnId="{961122DA-5413-4C87-946F-5BF7280F35CF}">
      <dgm:prSet/>
      <dgm:spPr/>
      <dgm:t>
        <a:bodyPr/>
        <a:lstStyle/>
        <a:p>
          <a:endParaRPr lang="en-US"/>
        </a:p>
      </dgm:t>
    </dgm:pt>
    <dgm:pt modelId="{20DC8D78-7ED3-4C31-BF63-651521487EFC}">
      <dgm:prSet/>
      <dgm:spPr/>
      <dgm:t>
        <a:bodyPr/>
        <a:lstStyle/>
        <a:p>
          <a:r>
            <a:rPr lang="en-US"/>
            <a:t>Playback speed</a:t>
          </a:r>
        </a:p>
      </dgm:t>
    </dgm:pt>
    <dgm:pt modelId="{3581976E-6CB8-4117-9AB3-1BDF3AFFAB45}" type="parTrans" cxnId="{AB1ECDDC-8ACF-4EEE-8146-B63049D08C90}">
      <dgm:prSet/>
      <dgm:spPr/>
      <dgm:t>
        <a:bodyPr/>
        <a:lstStyle/>
        <a:p>
          <a:endParaRPr lang="en-US"/>
        </a:p>
      </dgm:t>
    </dgm:pt>
    <dgm:pt modelId="{31A0FE43-11D6-4267-AB15-EEEE05AACCD1}" type="sibTrans" cxnId="{AB1ECDDC-8ACF-4EEE-8146-B63049D08C90}">
      <dgm:prSet/>
      <dgm:spPr/>
      <dgm:t>
        <a:bodyPr/>
        <a:lstStyle/>
        <a:p>
          <a:endParaRPr lang="en-US"/>
        </a:p>
      </dgm:t>
    </dgm:pt>
    <dgm:pt modelId="{627831CC-10B3-1F41-86EA-8BCC657EF1BE}" type="pres">
      <dgm:prSet presAssocID="{CFE1BCFE-084D-4979-BDC2-68B5E42FB7C7}" presName="linear" presStyleCnt="0">
        <dgm:presLayoutVars>
          <dgm:animLvl val="lvl"/>
          <dgm:resizeHandles val="exact"/>
        </dgm:presLayoutVars>
      </dgm:prSet>
      <dgm:spPr/>
    </dgm:pt>
    <dgm:pt modelId="{A0C85359-923C-AE4B-8369-3DA2ACF1F5C3}" type="pres">
      <dgm:prSet presAssocID="{63ED39F9-8102-4FE3-9471-90EC3EC55F5B}" presName="parentText" presStyleLbl="node1" presStyleIdx="0" presStyleCnt="6">
        <dgm:presLayoutVars>
          <dgm:chMax val="0"/>
          <dgm:bulletEnabled val="1"/>
        </dgm:presLayoutVars>
      </dgm:prSet>
      <dgm:spPr/>
    </dgm:pt>
    <dgm:pt modelId="{F9B937F8-BE4A-2345-A989-D6A20242BF84}" type="pres">
      <dgm:prSet presAssocID="{4135AC00-D9EC-488D-A4B0-37DD0FEBB228}" presName="spacer" presStyleCnt="0"/>
      <dgm:spPr/>
    </dgm:pt>
    <dgm:pt modelId="{11B1DBAC-88BE-4F42-A868-68B4A72EBF99}" type="pres">
      <dgm:prSet presAssocID="{E506E23A-B108-45FF-8130-3F4BAC620466}" presName="parentText" presStyleLbl="node1" presStyleIdx="1" presStyleCnt="6">
        <dgm:presLayoutVars>
          <dgm:chMax val="0"/>
          <dgm:bulletEnabled val="1"/>
        </dgm:presLayoutVars>
      </dgm:prSet>
      <dgm:spPr/>
    </dgm:pt>
    <dgm:pt modelId="{6FAC18A7-D691-BF48-BF45-5D7EB3E4D460}" type="pres">
      <dgm:prSet presAssocID="{641BEA05-988F-43F3-8E6A-EC8018908300}" presName="spacer" presStyleCnt="0"/>
      <dgm:spPr/>
    </dgm:pt>
    <dgm:pt modelId="{9BD1514C-4FE3-AF40-9043-AC2587AEB304}" type="pres">
      <dgm:prSet presAssocID="{61D5C39D-1435-4658-B918-8D2AB057DABF}" presName="parentText" presStyleLbl="node1" presStyleIdx="2" presStyleCnt="6">
        <dgm:presLayoutVars>
          <dgm:chMax val="0"/>
          <dgm:bulletEnabled val="1"/>
        </dgm:presLayoutVars>
      </dgm:prSet>
      <dgm:spPr/>
    </dgm:pt>
    <dgm:pt modelId="{18237669-D2F4-EE47-9A24-677A52452BC7}" type="pres">
      <dgm:prSet presAssocID="{D915625B-ECCE-4710-B120-3A4139AF0DB4}" presName="spacer" presStyleCnt="0"/>
      <dgm:spPr/>
    </dgm:pt>
    <dgm:pt modelId="{29FC80A7-ECC7-1C40-A580-6A0209B51131}" type="pres">
      <dgm:prSet presAssocID="{5DA9F734-06FD-43EE-9C10-C18F5AC0C2CE}" presName="parentText" presStyleLbl="node1" presStyleIdx="3" presStyleCnt="6">
        <dgm:presLayoutVars>
          <dgm:chMax val="0"/>
          <dgm:bulletEnabled val="1"/>
        </dgm:presLayoutVars>
      </dgm:prSet>
      <dgm:spPr/>
    </dgm:pt>
    <dgm:pt modelId="{25F6AF58-6357-5E4D-BB2E-6A33970795FC}" type="pres">
      <dgm:prSet presAssocID="{73764738-8AC7-4863-B5B1-909C024720F5}" presName="spacer" presStyleCnt="0"/>
      <dgm:spPr/>
    </dgm:pt>
    <dgm:pt modelId="{032EE91B-61BA-114F-809E-6C39846BB65D}" type="pres">
      <dgm:prSet presAssocID="{9DA5735F-9F83-468B-A673-79D54A3B760E}" presName="parentText" presStyleLbl="node1" presStyleIdx="4" presStyleCnt="6">
        <dgm:presLayoutVars>
          <dgm:chMax val="0"/>
          <dgm:bulletEnabled val="1"/>
        </dgm:presLayoutVars>
      </dgm:prSet>
      <dgm:spPr/>
    </dgm:pt>
    <dgm:pt modelId="{E778DB93-CB57-554B-8137-6F7D3BFC495E}" type="pres">
      <dgm:prSet presAssocID="{A41D845E-FCC0-4816-8C8A-75839E28E752}" presName="spacer" presStyleCnt="0"/>
      <dgm:spPr/>
    </dgm:pt>
    <dgm:pt modelId="{0FED2BFC-6C4B-D945-99F6-0B479861B6F8}" type="pres">
      <dgm:prSet presAssocID="{20DC8D78-7ED3-4C31-BF63-651521487EFC}" presName="parentText" presStyleLbl="node1" presStyleIdx="5" presStyleCnt="6">
        <dgm:presLayoutVars>
          <dgm:chMax val="0"/>
          <dgm:bulletEnabled val="1"/>
        </dgm:presLayoutVars>
      </dgm:prSet>
      <dgm:spPr/>
    </dgm:pt>
  </dgm:ptLst>
  <dgm:cxnLst>
    <dgm:cxn modelId="{B1192C00-02F2-DC46-917E-B186ED0F567E}" type="presOf" srcId="{E506E23A-B108-45FF-8130-3F4BAC620466}" destId="{11B1DBAC-88BE-4F42-A868-68B4A72EBF99}" srcOrd="0" destOrd="0" presId="urn:microsoft.com/office/officeart/2005/8/layout/vList2"/>
    <dgm:cxn modelId="{B0463102-D73B-074D-872F-D1F4F162CF12}" type="presOf" srcId="{63ED39F9-8102-4FE3-9471-90EC3EC55F5B}" destId="{A0C85359-923C-AE4B-8369-3DA2ACF1F5C3}" srcOrd="0" destOrd="0" presId="urn:microsoft.com/office/officeart/2005/8/layout/vList2"/>
    <dgm:cxn modelId="{05069441-C2FA-41D8-A1F7-5B968392BBA8}" srcId="{CFE1BCFE-084D-4979-BDC2-68B5E42FB7C7}" destId="{E506E23A-B108-45FF-8130-3F4BAC620466}" srcOrd="1" destOrd="0" parTransId="{E5AAA470-4010-41F8-ABA2-F50E528C9CAA}" sibTransId="{641BEA05-988F-43F3-8E6A-EC8018908300}"/>
    <dgm:cxn modelId="{43DDDE49-FB54-8841-B79F-56F505A8F221}" type="presOf" srcId="{9DA5735F-9F83-468B-A673-79D54A3B760E}" destId="{032EE91B-61BA-114F-809E-6C39846BB65D}" srcOrd="0" destOrd="0" presId="urn:microsoft.com/office/officeart/2005/8/layout/vList2"/>
    <dgm:cxn modelId="{8CD1C958-1A19-3144-8D23-CFDF752861AA}" type="presOf" srcId="{20DC8D78-7ED3-4C31-BF63-651521487EFC}" destId="{0FED2BFC-6C4B-D945-99F6-0B479861B6F8}" srcOrd="0" destOrd="0" presId="urn:microsoft.com/office/officeart/2005/8/layout/vList2"/>
    <dgm:cxn modelId="{89C0FE79-1E8A-A346-AAC6-29E55D850E5A}" type="presOf" srcId="{61D5C39D-1435-4658-B918-8D2AB057DABF}" destId="{9BD1514C-4FE3-AF40-9043-AC2587AEB304}" srcOrd="0" destOrd="0" presId="urn:microsoft.com/office/officeart/2005/8/layout/vList2"/>
    <dgm:cxn modelId="{41463C7E-BAF2-4154-BA27-F297D0C54849}" srcId="{CFE1BCFE-084D-4979-BDC2-68B5E42FB7C7}" destId="{5DA9F734-06FD-43EE-9C10-C18F5AC0C2CE}" srcOrd="3" destOrd="0" parTransId="{36872C0E-B3AF-446B-B7C6-BFA357F9E34A}" sibTransId="{73764738-8AC7-4863-B5B1-909C024720F5}"/>
    <dgm:cxn modelId="{3FCDC0AE-C74C-8B49-BE6E-FBE2DBBDB8DC}" type="presOf" srcId="{CFE1BCFE-084D-4979-BDC2-68B5E42FB7C7}" destId="{627831CC-10B3-1F41-86EA-8BCC657EF1BE}" srcOrd="0" destOrd="0" presId="urn:microsoft.com/office/officeart/2005/8/layout/vList2"/>
    <dgm:cxn modelId="{1D49E0CE-479D-FC47-9E48-B66D3A57AAAD}" type="presOf" srcId="{5DA9F734-06FD-43EE-9C10-C18F5AC0C2CE}" destId="{29FC80A7-ECC7-1C40-A580-6A0209B51131}" srcOrd="0" destOrd="0" presId="urn:microsoft.com/office/officeart/2005/8/layout/vList2"/>
    <dgm:cxn modelId="{961122DA-5413-4C87-946F-5BF7280F35CF}" srcId="{CFE1BCFE-084D-4979-BDC2-68B5E42FB7C7}" destId="{9DA5735F-9F83-468B-A673-79D54A3B760E}" srcOrd="4" destOrd="0" parTransId="{BCFB8B3D-3F39-4FF4-BB80-6D27437790B3}" sibTransId="{A41D845E-FCC0-4816-8C8A-75839E28E752}"/>
    <dgm:cxn modelId="{AB1ECDDC-8ACF-4EEE-8146-B63049D08C90}" srcId="{CFE1BCFE-084D-4979-BDC2-68B5E42FB7C7}" destId="{20DC8D78-7ED3-4C31-BF63-651521487EFC}" srcOrd="5" destOrd="0" parTransId="{3581976E-6CB8-4117-9AB3-1BDF3AFFAB45}" sibTransId="{31A0FE43-11D6-4267-AB15-EEEE05AACCD1}"/>
    <dgm:cxn modelId="{A62EDFE5-CDCA-472D-A17A-55E0DA85A130}" srcId="{CFE1BCFE-084D-4979-BDC2-68B5E42FB7C7}" destId="{63ED39F9-8102-4FE3-9471-90EC3EC55F5B}" srcOrd="0" destOrd="0" parTransId="{03BB3EA4-E9A5-4C79-9528-BB1CFC470BD5}" sibTransId="{4135AC00-D9EC-488D-A4B0-37DD0FEBB228}"/>
    <dgm:cxn modelId="{B1A2B4E6-E4D2-4399-8AEF-739028C17FA7}" srcId="{CFE1BCFE-084D-4979-BDC2-68B5E42FB7C7}" destId="{61D5C39D-1435-4658-B918-8D2AB057DABF}" srcOrd="2" destOrd="0" parTransId="{D1AC3666-C52F-4E19-9D3E-8447987ACC7F}" sibTransId="{D915625B-ECCE-4710-B120-3A4139AF0DB4}"/>
    <dgm:cxn modelId="{05B0578B-8D25-1A4C-857B-BD9F370E8FA5}" type="presParOf" srcId="{627831CC-10B3-1F41-86EA-8BCC657EF1BE}" destId="{A0C85359-923C-AE4B-8369-3DA2ACF1F5C3}" srcOrd="0" destOrd="0" presId="urn:microsoft.com/office/officeart/2005/8/layout/vList2"/>
    <dgm:cxn modelId="{A699DAB6-13B2-B244-BC18-7DDCB4DE6A52}" type="presParOf" srcId="{627831CC-10B3-1F41-86EA-8BCC657EF1BE}" destId="{F9B937F8-BE4A-2345-A989-D6A20242BF84}" srcOrd="1" destOrd="0" presId="urn:microsoft.com/office/officeart/2005/8/layout/vList2"/>
    <dgm:cxn modelId="{DB58180A-E212-2940-9A2E-263B16B87951}" type="presParOf" srcId="{627831CC-10B3-1F41-86EA-8BCC657EF1BE}" destId="{11B1DBAC-88BE-4F42-A868-68B4A72EBF99}" srcOrd="2" destOrd="0" presId="urn:microsoft.com/office/officeart/2005/8/layout/vList2"/>
    <dgm:cxn modelId="{A18519F3-70D9-8948-A303-8F08F8C27C7B}" type="presParOf" srcId="{627831CC-10B3-1F41-86EA-8BCC657EF1BE}" destId="{6FAC18A7-D691-BF48-BF45-5D7EB3E4D460}" srcOrd="3" destOrd="0" presId="urn:microsoft.com/office/officeart/2005/8/layout/vList2"/>
    <dgm:cxn modelId="{93880695-86DC-7549-AAD3-AA06DA8F9A0B}" type="presParOf" srcId="{627831CC-10B3-1F41-86EA-8BCC657EF1BE}" destId="{9BD1514C-4FE3-AF40-9043-AC2587AEB304}" srcOrd="4" destOrd="0" presId="urn:microsoft.com/office/officeart/2005/8/layout/vList2"/>
    <dgm:cxn modelId="{5A5E39D4-DA2F-754B-9B8C-5BBCB0B13912}" type="presParOf" srcId="{627831CC-10B3-1F41-86EA-8BCC657EF1BE}" destId="{18237669-D2F4-EE47-9A24-677A52452BC7}" srcOrd="5" destOrd="0" presId="urn:microsoft.com/office/officeart/2005/8/layout/vList2"/>
    <dgm:cxn modelId="{D72315A3-56CF-E345-9825-1BB7BFBB56BB}" type="presParOf" srcId="{627831CC-10B3-1F41-86EA-8BCC657EF1BE}" destId="{29FC80A7-ECC7-1C40-A580-6A0209B51131}" srcOrd="6" destOrd="0" presId="urn:microsoft.com/office/officeart/2005/8/layout/vList2"/>
    <dgm:cxn modelId="{3422F7A5-9675-154D-97E9-1C82032184C8}" type="presParOf" srcId="{627831CC-10B3-1F41-86EA-8BCC657EF1BE}" destId="{25F6AF58-6357-5E4D-BB2E-6A33970795FC}" srcOrd="7" destOrd="0" presId="urn:microsoft.com/office/officeart/2005/8/layout/vList2"/>
    <dgm:cxn modelId="{8E791A23-F7C5-704B-AEAD-B9543BA24B6C}" type="presParOf" srcId="{627831CC-10B3-1F41-86EA-8BCC657EF1BE}" destId="{032EE91B-61BA-114F-809E-6C39846BB65D}" srcOrd="8" destOrd="0" presId="urn:microsoft.com/office/officeart/2005/8/layout/vList2"/>
    <dgm:cxn modelId="{7795D965-6CCA-D54C-963E-E1C373AE8CC7}" type="presParOf" srcId="{627831CC-10B3-1F41-86EA-8BCC657EF1BE}" destId="{E778DB93-CB57-554B-8137-6F7D3BFC495E}" srcOrd="9" destOrd="0" presId="urn:microsoft.com/office/officeart/2005/8/layout/vList2"/>
    <dgm:cxn modelId="{F10C6105-86CE-0F45-BB30-25FA5B47EF65}" type="presParOf" srcId="{627831CC-10B3-1F41-86EA-8BCC657EF1BE}" destId="{0FED2BFC-6C4B-D945-99F6-0B479861B6F8}"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FE1BCFE-084D-4979-BDC2-68B5E42FB7C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3ED39F9-8102-4FE3-9471-90EC3EC55F5B}">
      <dgm:prSet/>
      <dgm:spPr>
        <a:solidFill>
          <a:schemeClr val="accent2"/>
        </a:solidFill>
      </dgm:spPr>
      <dgm:t>
        <a:bodyPr/>
        <a:lstStyle/>
        <a:p>
          <a:r>
            <a:rPr lang="en-US" dirty="0"/>
            <a:t>Commercial film </a:t>
          </a:r>
        </a:p>
      </dgm:t>
    </dgm:pt>
    <dgm:pt modelId="{03BB3EA4-E9A5-4C79-9528-BB1CFC470BD5}" type="parTrans" cxnId="{A62EDFE5-CDCA-472D-A17A-55E0DA85A130}">
      <dgm:prSet/>
      <dgm:spPr/>
      <dgm:t>
        <a:bodyPr/>
        <a:lstStyle/>
        <a:p>
          <a:endParaRPr lang="en-US"/>
        </a:p>
      </dgm:t>
    </dgm:pt>
    <dgm:pt modelId="{4135AC00-D9EC-488D-A4B0-37DD0FEBB228}" type="sibTrans" cxnId="{A62EDFE5-CDCA-472D-A17A-55E0DA85A130}">
      <dgm:prSet/>
      <dgm:spPr/>
      <dgm:t>
        <a:bodyPr/>
        <a:lstStyle/>
        <a:p>
          <a:endParaRPr lang="en-US"/>
        </a:p>
      </dgm:t>
    </dgm:pt>
    <dgm:pt modelId="{E506E23A-B108-45FF-8130-3F4BAC620466}">
      <dgm:prSet/>
      <dgm:spPr>
        <a:solidFill>
          <a:schemeClr val="accent2"/>
        </a:solidFill>
      </dgm:spPr>
      <dgm:t>
        <a:bodyPr/>
        <a:lstStyle/>
        <a:p>
          <a:r>
            <a:rPr lang="en-US" dirty="0"/>
            <a:t>Home movie</a:t>
          </a:r>
        </a:p>
      </dgm:t>
    </dgm:pt>
    <dgm:pt modelId="{E5AAA470-4010-41F8-ABA2-F50E528C9CAA}" type="parTrans" cxnId="{05069441-C2FA-41D8-A1F7-5B968392BBA8}">
      <dgm:prSet/>
      <dgm:spPr/>
      <dgm:t>
        <a:bodyPr/>
        <a:lstStyle/>
        <a:p>
          <a:endParaRPr lang="en-US"/>
        </a:p>
      </dgm:t>
    </dgm:pt>
    <dgm:pt modelId="{641BEA05-988F-43F3-8E6A-EC8018908300}" type="sibTrans" cxnId="{05069441-C2FA-41D8-A1F7-5B968392BBA8}">
      <dgm:prSet/>
      <dgm:spPr/>
      <dgm:t>
        <a:bodyPr/>
        <a:lstStyle/>
        <a:p>
          <a:endParaRPr lang="en-US"/>
        </a:p>
      </dgm:t>
    </dgm:pt>
    <dgm:pt modelId="{61D5C39D-1435-4658-B918-8D2AB057DABF}">
      <dgm:prSet/>
      <dgm:spPr>
        <a:solidFill>
          <a:schemeClr val="accent2"/>
        </a:solidFill>
      </dgm:spPr>
      <dgm:t>
        <a:bodyPr/>
        <a:lstStyle/>
        <a:p>
          <a:r>
            <a:rPr lang="en-US" dirty="0"/>
            <a:t>Television episode</a:t>
          </a:r>
        </a:p>
      </dgm:t>
    </dgm:pt>
    <dgm:pt modelId="{D1AC3666-C52F-4E19-9D3E-8447987ACC7F}" type="parTrans" cxnId="{B1A2B4E6-E4D2-4399-8AEF-739028C17FA7}">
      <dgm:prSet/>
      <dgm:spPr/>
      <dgm:t>
        <a:bodyPr/>
        <a:lstStyle/>
        <a:p>
          <a:endParaRPr lang="en-US"/>
        </a:p>
      </dgm:t>
    </dgm:pt>
    <dgm:pt modelId="{D915625B-ECCE-4710-B120-3A4139AF0DB4}" type="sibTrans" cxnId="{B1A2B4E6-E4D2-4399-8AEF-739028C17FA7}">
      <dgm:prSet/>
      <dgm:spPr/>
      <dgm:t>
        <a:bodyPr/>
        <a:lstStyle/>
        <a:p>
          <a:endParaRPr lang="en-US"/>
        </a:p>
      </dgm:t>
    </dgm:pt>
    <dgm:pt modelId="{5DA9F734-06FD-43EE-9C10-C18F5AC0C2CE}">
      <dgm:prSet/>
      <dgm:spPr>
        <a:solidFill>
          <a:schemeClr val="accent2"/>
        </a:solidFill>
      </dgm:spPr>
      <dgm:t>
        <a:bodyPr/>
        <a:lstStyle/>
        <a:p>
          <a:r>
            <a:rPr lang="en-US" dirty="0"/>
            <a:t>Television series</a:t>
          </a:r>
        </a:p>
      </dgm:t>
    </dgm:pt>
    <dgm:pt modelId="{36872C0E-B3AF-446B-B7C6-BFA357F9E34A}" type="parTrans" cxnId="{41463C7E-BAF2-4154-BA27-F297D0C54849}">
      <dgm:prSet/>
      <dgm:spPr/>
      <dgm:t>
        <a:bodyPr/>
        <a:lstStyle/>
        <a:p>
          <a:endParaRPr lang="en-US"/>
        </a:p>
      </dgm:t>
    </dgm:pt>
    <dgm:pt modelId="{73764738-8AC7-4863-B5B1-909C024720F5}" type="sibTrans" cxnId="{41463C7E-BAF2-4154-BA27-F297D0C54849}">
      <dgm:prSet/>
      <dgm:spPr/>
      <dgm:t>
        <a:bodyPr/>
        <a:lstStyle/>
        <a:p>
          <a:endParaRPr lang="en-US"/>
        </a:p>
      </dgm:t>
    </dgm:pt>
    <dgm:pt modelId="{9DA5735F-9F83-468B-A673-79D54A3B760E}">
      <dgm:prSet/>
      <dgm:spPr>
        <a:solidFill>
          <a:schemeClr val="accent2"/>
        </a:solidFill>
      </dgm:spPr>
      <dgm:t>
        <a:bodyPr/>
        <a:lstStyle/>
        <a:p>
          <a:r>
            <a:rPr lang="en-US" dirty="0"/>
            <a:t>Radio program</a:t>
          </a:r>
        </a:p>
      </dgm:t>
    </dgm:pt>
    <dgm:pt modelId="{BCFB8B3D-3F39-4FF4-BB80-6D27437790B3}" type="parTrans" cxnId="{961122DA-5413-4C87-946F-5BF7280F35CF}">
      <dgm:prSet/>
      <dgm:spPr/>
      <dgm:t>
        <a:bodyPr/>
        <a:lstStyle/>
        <a:p>
          <a:endParaRPr lang="en-US"/>
        </a:p>
      </dgm:t>
    </dgm:pt>
    <dgm:pt modelId="{A41D845E-FCC0-4816-8C8A-75839E28E752}" type="sibTrans" cxnId="{961122DA-5413-4C87-946F-5BF7280F35CF}">
      <dgm:prSet/>
      <dgm:spPr/>
      <dgm:t>
        <a:bodyPr/>
        <a:lstStyle/>
        <a:p>
          <a:endParaRPr lang="en-US"/>
        </a:p>
      </dgm:t>
    </dgm:pt>
    <dgm:pt modelId="{20DC8D78-7ED3-4C31-BF63-651521487EFC}">
      <dgm:prSet/>
      <dgm:spPr>
        <a:solidFill>
          <a:schemeClr val="accent2"/>
        </a:solidFill>
      </dgm:spPr>
      <dgm:t>
        <a:bodyPr/>
        <a:lstStyle/>
        <a:p>
          <a:r>
            <a:rPr lang="en-US" dirty="0"/>
            <a:t>Album</a:t>
          </a:r>
        </a:p>
      </dgm:t>
    </dgm:pt>
    <dgm:pt modelId="{3581976E-6CB8-4117-9AB3-1BDF3AFFAB45}" type="parTrans" cxnId="{AB1ECDDC-8ACF-4EEE-8146-B63049D08C90}">
      <dgm:prSet/>
      <dgm:spPr/>
      <dgm:t>
        <a:bodyPr/>
        <a:lstStyle/>
        <a:p>
          <a:endParaRPr lang="en-US"/>
        </a:p>
      </dgm:t>
    </dgm:pt>
    <dgm:pt modelId="{31A0FE43-11D6-4267-AB15-EEEE05AACCD1}" type="sibTrans" cxnId="{AB1ECDDC-8ACF-4EEE-8146-B63049D08C90}">
      <dgm:prSet/>
      <dgm:spPr/>
      <dgm:t>
        <a:bodyPr/>
        <a:lstStyle/>
        <a:p>
          <a:endParaRPr lang="en-US"/>
        </a:p>
      </dgm:t>
    </dgm:pt>
    <dgm:pt modelId="{627831CC-10B3-1F41-86EA-8BCC657EF1BE}" type="pres">
      <dgm:prSet presAssocID="{CFE1BCFE-084D-4979-BDC2-68B5E42FB7C7}" presName="linear" presStyleCnt="0">
        <dgm:presLayoutVars>
          <dgm:animLvl val="lvl"/>
          <dgm:resizeHandles val="exact"/>
        </dgm:presLayoutVars>
      </dgm:prSet>
      <dgm:spPr/>
    </dgm:pt>
    <dgm:pt modelId="{A0C85359-923C-AE4B-8369-3DA2ACF1F5C3}" type="pres">
      <dgm:prSet presAssocID="{63ED39F9-8102-4FE3-9471-90EC3EC55F5B}" presName="parentText" presStyleLbl="node1" presStyleIdx="0" presStyleCnt="6">
        <dgm:presLayoutVars>
          <dgm:chMax val="0"/>
          <dgm:bulletEnabled val="1"/>
        </dgm:presLayoutVars>
      </dgm:prSet>
      <dgm:spPr/>
    </dgm:pt>
    <dgm:pt modelId="{F9B937F8-BE4A-2345-A989-D6A20242BF84}" type="pres">
      <dgm:prSet presAssocID="{4135AC00-D9EC-488D-A4B0-37DD0FEBB228}" presName="spacer" presStyleCnt="0"/>
      <dgm:spPr/>
    </dgm:pt>
    <dgm:pt modelId="{11B1DBAC-88BE-4F42-A868-68B4A72EBF99}" type="pres">
      <dgm:prSet presAssocID="{E506E23A-B108-45FF-8130-3F4BAC620466}" presName="parentText" presStyleLbl="node1" presStyleIdx="1" presStyleCnt="6">
        <dgm:presLayoutVars>
          <dgm:chMax val="0"/>
          <dgm:bulletEnabled val="1"/>
        </dgm:presLayoutVars>
      </dgm:prSet>
      <dgm:spPr/>
    </dgm:pt>
    <dgm:pt modelId="{6FAC18A7-D691-BF48-BF45-5D7EB3E4D460}" type="pres">
      <dgm:prSet presAssocID="{641BEA05-988F-43F3-8E6A-EC8018908300}" presName="spacer" presStyleCnt="0"/>
      <dgm:spPr/>
    </dgm:pt>
    <dgm:pt modelId="{9BD1514C-4FE3-AF40-9043-AC2587AEB304}" type="pres">
      <dgm:prSet presAssocID="{61D5C39D-1435-4658-B918-8D2AB057DABF}" presName="parentText" presStyleLbl="node1" presStyleIdx="2" presStyleCnt="6">
        <dgm:presLayoutVars>
          <dgm:chMax val="0"/>
          <dgm:bulletEnabled val="1"/>
        </dgm:presLayoutVars>
      </dgm:prSet>
      <dgm:spPr/>
    </dgm:pt>
    <dgm:pt modelId="{18237669-D2F4-EE47-9A24-677A52452BC7}" type="pres">
      <dgm:prSet presAssocID="{D915625B-ECCE-4710-B120-3A4139AF0DB4}" presName="spacer" presStyleCnt="0"/>
      <dgm:spPr/>
    </dgm:pt>
    <dgm:pt modelId="{29FC80A7-ECC7-1C40-A580-6A0209B51131}" type="pres">
      <dgm:prSet presAssocID="{5DA9F734-06FD-43EE-9C10-C18F5AC0C2CE}" presName="parentText" presStyleLbl="node1" presStyleIdx="3" presStyleCnt="6">
        <dgm:presLayoutVars>
          <dgm:chMax val="0"/>
          <dgm:bulletEnabled val="1"/>
        </dgm:presLayoutVars>
      </dgm:prSet>
      <dgm:spPr/>
    </dgm:pt>
    <dgm:pt modelId="{25F6AF58-6357-5E4D-BB2E-6A33970795FC}" type="pres">
      <dgm:prSet presAssocID="{73764738-8AC7-4863-B5B1-909C024720F5}" presName="spacer" presStyleCnt="0"/>
      <dgm:spPr/>
    </dgm:pt>
    <dgm:pt modelId="{032EE91B-61BA-114F-809E-6C39846BB65D}" type="pres">
      <dgm:prSet presAssocID="{9DA5735F-9F83-468B-A673-79D54A3B760E}" presName="parentText" presStyleLbl="node1" presStyleIdx="4" presStyleCnt="6">
        <dgm:presLayoutVars>
          <dgm:chMax val="0"/>
          <dgm:bulletEnabled val="1"/>
        </dgm:presLayoutVars>
      </dgm:prSet>
      <dgm:spPr/>
    </dgm:pt>
    <dgm:pt modelId="{E778DB93-CB57-554B-8137-6F7D3BFC495E}" type="pres">
      <dgm:prSet presAssocID="{A41D845E-FCC0-4816-8C8A-75839E28E752}" presName="spacer" presStyleCnt="0"/>
      <dgm:spPr/>
    </dgm:pt>
    <dgm:pt modelId="{0FED2BFC-6C4B-D945-99F6-0B479861B6F8}" type="pres">
      <dgm:prSet presAssocID="{20DC8D78-7ED3-4C31-BF63-651521487EFC}" presName="parentText" presStyleLbl="node1" presStyleIdx="5" presStyleCnt="6">
        <dgm:presLayoutVars>
          <dgm:chMax val="0"/>
          <dgm:bulletEnabled val="1"/>
        </dgm:presLayoutVars>
      </dgm:prSet>
      <dgm:spPr/>
    </dgm:pt>
  </dgm:ptLst>
  <dgm:cxnLst>
    <dgm:cxn modelId="{B1192C00-02F2-DC46-917E-B186ED0F567E}" type="presOf" srcId="{E506E23A-B108-45FF-8130-3F4BAC620466}" destId="{11B1DBAC-88BE-4F42-A868-68B4A72EBF99}" srcOrd="0" destOrd="0" presId="urn:microsoft.com/office/officeart/2005/8/layout/vList2"/>
    <dgm:cxn modelId="{B0463102-D73B-074D-872F-D1F4F162CF12}" type="presOf" srcId="{63ED39F9-8102-4FE3-9471-90EC3EC55F5B}" destId="{A0C85359-923C-AE4B-8369-3DA2ACF1F5C3}" srcOrd="0" destOrd="0" presId="urn:microsoft.com/office/officeart/2005/8/layout/vList2"/>
    <dgm:cxn modelId="{05069441-C2FA-41D8-A1F7-5B968392BBA8}" srcId="{CFE1BCFE-084D-4979-BDC2-68B5E42FB7C7}" destId="{E506E23A-B108-45FF-8130-3F4BAC620466}" srcOrd="1" destOrd="0" parTransId="{E5AAA470-4010-41F8-ABA2-F50E528C9CAA}" sibTransId="{641BEA05-988F-43F3-8E6A-EC8018908300}"/>
    <dgm:cxn modelId="{43DDDE49-FB54-8841-B79F-56F505A8F221}" type="presOf" srcId="{9DA5735F-9F83-468B-A673-79D54A3B760E}" destId="{032EE91B-61BA-114F-809E-6C39846BB65D}" srcOrd="0" destOrd="0" presId="urn:microsoft.com/office/officeart/2005/8/layout/vList2"/>
    <dgm:cxn modelId="{8CD1C958-1A19-3144-8D23-CFDF752861AA}" type="presOf" srcId="{20DC8D78-7ED3-4C31-BF63-651521487EFC}" destId="{0FED2BFC-6C4B-D945-99F6-0B479861B6F8}" srcOrd="0" destOrd="0" presId="urn:microsoft.com/office/officeart/2005/8/layout/vList2"/>
    <dgm:cxn modelId="{89C0FE79-1E8A-A346-AAC6-29E55D850E5A}" type="presOf" srcId="{61D5C39D-1435-4658-B918-8D2AB057DABF}" destId="{9BD1514C-4FE3-AF40-9043-AC2587AEB304}" srcOrd="0" destOrd="0" presId="urn:microsoft.com/office/officeart/2005/8/layout/vList2"/>
    <dgm:cxn modelId="{41463C7E-BAF2-4154-BA27-F297D0C54849}" srcId="{CFE1BCFE-084D-4979-BDC2-68B5E42FB7C7}" destId="{5DA9F734-06FD-43EE-9C10-C18F5AC0C2CE}" srcOrd="3" destOrd="0" parTransId="{36872C0E-B3AF-446B-B7C6-BFA357F9E34A}" sibTransId="{73764738-8AC7-4863-B5B1-909C024720F5}"/>
    <dgm:cxn modelId="{3FCDC0AE-C74C-8B49-BE6E-FBE2DBBDB8DC}" type="presOf" srcId="{CFE1BCFE-084D-4979-BDC2-68B5E42FB7C7}" destId="{627831CC-10B3-1F41-86EA-8BCC657EF1BE}" srcOrd="0" destOrd="0" presId="urn:microsoft.com/office/officeart/2005/8/layout/vList2"/>
    <dgm:cxn modelId="{1D49E0CE-479D-FC47-9E48-B66D3A57AAAD}" type="presOf" srcId="{5DA9F734-06FD-43EE-9C10-C18F5AC0C2CE}" destId="{29FC80A7-ECC7-1C40-A580-6A0209B51131}" srcOrd="0" destOrd="0" presId="urn:microsoft.com/office/officeart/2005/8/layout/vList2"/>
    <dgm:cxn modelId="{961122DA-5413-4C87-946F-5BF7280F35CF}" srcId="{CFE1BCFE-084D-4979-BDC2-68B5E42FB7C7}" destId="{9DA5735F-9F83-468B-A673-79D54A3B760E}" srcOrd="4" destOrd="0" parTransId="{BCFB8B3D-3F39-4FF4-BB80-6D27437790B3}" sibTransId="{A41D845E-FCC0-4816-8C8A-75839E28E752}"/>
    <dgm:cxn modelId="{AB1ECDDC-8ACF-4EEE-8146-B63049D08C90}" srcId="{CFE1BCFE-084D-4979-BDC2-68B5E42FB7C7}" destId="{20DC8D78-7ED3-4C31-BF63-651521487EFC}" srcOrd="5" destOrd="0" parTransId="{3581976E-6CB8-4117-9AB3-1BDF3AFFAB45}" sibTransId="{31A0FE43-11D6-4267-AB15-EEEE05AACCD1}"/>
    <dgm:cxn modelId="{A62EDFE5-CDCA-472D-A17A-55E0DA85A130}" srcId="{CFE1BCFE-084D-4979-BDC2-68B5E42FB7C7}" destId="{63ED39F9-8102-4FE3-9471-90EC3EC55F5B}" srcOrd="0" destOrd="0" parTransId="{03BB3EA4-E9A5-4C79-9528-BB1CFC470BD5}" sibTransId="{4135AC00-D9EC-488D-A4B0-37DD0FEBB228}"/>
    <dgm:cxn modelId="{B1A2B4E6-E4D2-4399-8AEF-739028C17FA7}" srcId="{CFE1BCFE-084D-4979-BDC2-68B5E42FB7C7}" destId="{61D5C39D-1435-4658-B918-8D2AB057DABF}" srcOrd="2" destOrd="0" parTransId="{D1AC3666-C52F-4E19-9D3E-8447987ACC7F}" sibTransId="{D915625B-ECCE-4710-B120-3A4139AF0DB4}"/>
    <dgm:cxn modelId="{05B0578B-8D25-1A4C-857B-BD9F370E8FA5}" type="presParOf" srcId="{627831CC-10B3-1F41-86EA-8BCC657EF1BE}" destId="{A0C85359-923C-AE4B-8369-3DA2ACF1F5C3}" srcOrd="0" destOrd="0" presId="urn:microsoft.com/office/officeart/2005/8/layout/vList2"/>
    <dgm:cxn modelId="{A699DAB6-13B2-B244-BC18-7DDCB4DE6A52}" type="presParOf" srcId="{627831CC-10B3-1F41-86EA-8BCC657EF1BE}" destId="{F9B937F8-BE4A-2345-A989-D6A20242BF84}" srcOrd="1" destOrd="0" presId="urn:microsoft.com/office/officeart/2005/8/layout/vList2"/>
    <dgm:cxn modelId="{DB58180A-E212-2940-9A2E-263B16B87951}" type="presParOf" srcId="{627831CC-10B3-1F41-86EA-8BCC657EF1BE}" destId="{11B1DBAC-88BE-4F42-A868-68B4A72EBF99}" srcOrd="2" destOrd="0" presId="urn:microsoft.com/office/officeart/2005/8/layout/vList2"/>
    <dgm:cxn modelId="{A18519F3-70D9-8948-A303-8F08F8C27C7B}" type="presParOf" srcId="{627831CC-10B3-1F41-86EA-8BCC657EF1BE}" destId="{6FAC18A7-D691-BF48-BF45-5D7EB3E4D460}" srcOrd="3" destOrd="0" presId="urn:microsoft.com/office/officeart/2005/8/layout/vList2"/>
    <dgm:cxn modelId="{93880695-86DC-7549-AAD3-AA06DA8F9A0B}" type="presParOf" srcId="{627831CC-10B3-1F41-86EA-8BCC657EF1BE}" destId="{9BD1514C-4FE3-AF40-9043-AC2587AEB304}" srcOrd="4" destOrd="0" presId="urn:microsoft.com/office/officeart/2005/8/layout/vList2"/>
    <dgm:cxn modelId="{5A5E39D4-DA2F-754B-9B8C-5BBCB0B13912}" type="presParOf" srcId="{627831CC-10B3-1F41-86EA-8BCC657EF1BE}" destId="{18237669-D2F4-EE47-9A24-677A52452BC7}" srcOrd="5" destOrd="0" presId="urn:microsoft.com/office/officeart/2005/8/layout/vList2"/>
    <dgm:cxn modelId="{D72315A3-56CF-E345-9825-1BB7BFBB56BB}" type="presParOf" srcId="{627831CC-10B3-1F41-86EA-8BCC657EF1BE}" destId="{29FC80A7-ECC7-1C40-A580-6A0209B51131}" srcOrd="6" destOrd="0" presId="urn:microsoft.com/office/officeart/2005/8/layout/vList2"/>
    <dgm:cxn modelId="{3422F7A5-9675-154D-97E9-1C82032184C8}" type="presParOf" srcId="{627831CC-10B3-1F41-86EA-8BCC657EF1BE}" destId="{25F6AF58-6357-5E4D-BB2E-6A33970795FC}" srcOrd="7" destOrd="0" presId="urn:microsoft.com/office/officeart/2005/8/layout/vList2"/>
    <dgm:cxn modelId="{8E791A23-F7C5-704B-AEAD-B9543BA24B6C}" type="presParOf" srcId="{627831CC-10B3-1F41-86EA-8BCC657EF1BE}" destId="{032EE91B-61BA-114F-809E-6C39846BB65D}" srcOrd="8" destOrd="0" presId="urn:microsoft.com/office/officeart/2005/8/layout/vList2"/>
    <dgm:cxn modelId="{7795D965-6CCA-D54C-963E-E1C373AE8CC7}" type="presParOf" srcId="{627831CC-10B3-1F41-86EA-8BCC657EF1BE}" destId="{E778DB93-CB57-554B-8137-6F7D3BFC495E}" srcOrd="9" destOrd="0" presId="urn:microsoft.com/office/officeart/2005/8/layout/vList2"/>
    <dgm:cxn modelId="{F10C6105-86CE-0F45-BB30-25FA5B47EF65}" type="presParOf" srcId="{627831CC-10B3-1F41-86EA-8BCC657EF1BE}" destId="{0FED2BFC-6C4B-D945-99F6-0B479861B6F8}"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E1BCFE-084D-4979-BDC2-68B5E42FB7C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3ED39F9-8102-4FE3-9471-90EC3EC55F5B}">
      <dgm:prSet/>
      <dgm:spPr>
        <a:solidFill>
          <a:schemeClr val="accent6"/>
        </a:solidFill>
      </dgm:spPr>
      <dgm:t>
        <a:bodyPr/>
        <a:lstStyle/>
        <a:p>
          <a:r>
            <a:rPr lang="en-US" dirty="0"/>
            <a:t>Producer</a:t>
          </a:r>
        </a:p>
      </dgm:t>
    </dgm:pt>
    <dgm:pt modelId="{03BB3EA4-E9A5-4C79-9528-BB1CFC470BD5}" type="parTrans" cxnId="{A62EDFE5-CDCA-472D-A17A-55E0DA85A130}">
      <dgm:prSet/>
      <dgm:spPr/>
      <dgm:t>
        <a:bodyPr/>
        <a:lstStyle/>
        <a:p>
          <a:endParaRPr lang="en-US"/>
        </a:p>
      </dgm:t>
    </dgm:pt>
    <dgm:pt modelId="{4135AC00-D9EC-488D-A4B0-37DD0FEBB228}" type="sibTrans" cxnId="{A62EDFE5-CDCA-472D-A17A-55E0DA85A130}">
      <dgm:prSet/>
      <dgm:spPr/>
      <dgm:t>
        <a:bodyPr/>
        <a:lstStyle/>
        <a:p>
          <a:endParaRPr lang="en-US"/>
        </a:p>
      </dgm:t>
    </dgm:pt>
    <dgm:pt modelId="{E506E23A-B108-45FF-8130-3F4BAC620466}">
      <dgm:prSet/>
      <dgm:spPr>
        <a:solidFill>
          <a:schemeClr val="accent6"/>
        </a:solidFill>
      </dgm:spPr>
      <dgm:t>
        <a:bodyPr/>
        <a:lstStyle/>
        <a:p>
          <a:r>
            <a:rPr lang="en-US" dirty="0"/>
            <a:t>Director</a:t>
          </a:r>
        </a:p>
      </dgm:t>
    </dgm:pt>
    <dgm:pt modelId="{E5AAA470-4010-41F8-ABA2-F50E528C9CAA}" type="parTrans" cxnId="{05069441-C2FA-41D8-A1F7-5B968392BBA8}">
      <dgm:prSet/>
      <dgm:spPr/>
      <dgm:t>
        <a:bodyPr/>
        <a:lstStyle/>
        <a:p>
          <a:endParaRPr lang="en-US"/>
        </a:p>
      </dgm:t>
    </dgm:pt>
    <dgm:pt modelId="{641BEA05-988F-43F3-8E6A-EC8018908300}" type="sibTrans" cxnId="{05069441-C2FA-41D8-A1F7-5B968392BBA8}">
      <dgm:prSet/>
      <dgm:spPr/>
      <dgm:t>
        <a:bodyPr/>
        <a:lstStyle/>
        <a:p>
          <a:endParaRPr lang="en-US"/>
        </a:p>
      </dgm:t>
    </dgm:pt>
    <dgm:pt modelId="{61D5C39D-1435-4658-B918-8D2AB057DABF}">
      <dgm:prSet/>
      <dgm:spPr>
        <a:solidFill>
          <a:schemeClr val="accent6"/>
        </a:solidFill>
      </dgm:spPr>
      <dgm:t>
        <a:bodyPr/>
        <a:lstStyle/>
        <a:p>
          <a:r>
            <a:rPr lang="en-US" dirty="0"/>
            <a:t>Editor</a:t>
          </a:r>
        </a:p>
      </dgm:t>
    </dgm:pt>
    <dgm:pt modelId="{D1AC3666-C52F-4E19-9D3E-8447987ACC7F}" type="parTrans" cxnId="{B1A2B4E6-E4D2-4399-8AEF-739028C17FA7}">
      <dgm:prSet/>
      <dgm:spPr/>
      <dgm:t>
        <a:bodyPr/>
        <a:lstStyle/>
        <a:p>
          <a:endParaRPr lang="en-US"/>
        </a:p>
      </dgm:t>
    </dgm:pt>
    <dgm:pt modelId="{D915625B-ECCE-4710-B120-3A4139AF0DB4}" type="sibTrans" cxnId="{B1A2B4E6-E4D2-4399-8AEF-739028C17FA7}">
      <dgm:prSet/>
      <dgm:spPr/>
      <dgm:t>
        <a:bodyPr/>
        <a:lstStyle/>
        <a:p>
          <a:endParaRPr lang="en-US"/>
        </a:p>
      </dgm:t>
    </dgm:pt>
    <dgm:pt modelId="{5DA9F734-06FD-43EE-9C10-C18F5AC0C2CE}">
      <dgm:prSet/>
      <dgm:spPr>
        <a:solidFill>
          <a:schemeClr val="accent6"/>
        </a:solidFill>
      </dgm:spPr>
      <dgm:t>
        <a:bodyPr/>
        <a:lstStyle/>
        <a:p>
          <a:r>
            <a:rPr lang="en-US" dirty="0"/>
            <a:t>Writer</a:t>
          </a:r>
        </a:p>
      </dgm:t>
    </dgm:pt>
    <dgm:pt modelId="{36872C0E-B3AF-446B-B7C6-BFA357F9E34A}" type="parTrans" cxnId="{41463C7E-BAF2-4154-BA27-F297D0C54849}">
      <dgm:prSet/>
      <dgm:spPr/>
      <dgm:t>
        <a:bodyPr/>
        <a:lstStyle/>
        <a:p>
          <a:endParaRPr lang="en-US"/>
        </a:p>
      </dgm:t>
    </dgm:pt>
    <dgm:pt modelId="{73764738-8AC7-4863-B5B1-909C024720F5}" type="sibTrans" cxnId="{41463C7E-BAF2-4154-BA27-F297D0C54849}">
      <dgm:prSet/>
      <dgm:spPr/>
      <dgm:t>
        <a:bodyPr/>
        <a:lstStyle/>
        <a:p>
          <a:endParaRPr lang="en-US"/>
        </a:p>
      </dgm:t>
    </dgm:pt>
    <dgm:pt modelId="{9DA5735F-9F83-468B-A673-79D54A3B760E}">
      <dgm:prSet/>
      <dgm:spPr>
        <a:solidFill>
          <a:schemeClr val="accent6"/>
        </a:solidFill>
      </dgm:spPr>
      <dgm:t>
        <a:bodyPr/>
        <a:lstStyle/>
        <a:p>
          <a:r>
            <a:rPr lang="en-US" dirty="0"/>
            <a:t>Actor</a:t>
          </a:r>
        </a:p>
      </dgm:t>
    </dgm:pt>
    <dgm:pt modelId="{BCFB8B3D-3F39-4FF4-BB80-6D27437790B3}" type="parTrans" cxnId="{961122DA-5413-4C87-946F-5BF7280F35CF}">
      <dgm:prSet/>
      <dgm:spPr/>
      <dgm:t>
        <a:bodyPr/>
        <a:lstStyle/>
        <a:p>
          <a:endParaRPr lang="en-US"/>
        </a:p>
      </dgm:t>
    </dgm:pt>
    <dgm:pt modelId="{A41D845E-FCC0-4816-8C8A-75839E28E752}" type="sibTrans" cxnId="{961122DA-5413-4C87-946F-5BF7280F35CF}">
      <dgm:prSet/>
      <dgm:spPr/>
      <dgm:t>
        <a:bodyPr/>
        <a:lstStyle/>
        <a:p>
          <a:endParaRPr lang="en-US"/>
        </a:p>
      </dgm:t>
    </dgm:pt>
    <dgm:pt modelId="{20DC8D78-7ED3-4C31-BF63-651521487EFC}">
      <dgm:prSet/>
      <dgm:spPr>
        <a:solidFill>
          <a:schemeClr val="accent6"/>
        </a:solidFill>
      </dgm:spPr>
      <dgm:t>
        <a:bodyPr/>
        <a:lstStyle/>
        <a:p>
          <a:r>
            <a:rPr lang="en-US" dirty="0"/>
            <a:t>Cinematographer</a:t>
          </a:r>
        </a:p>
      </dgm:t>
    </dgm:pt>
    <dgm:pt modelId="{3581976E-6CB8-4117-9AB3-1BDF3AFFAB45}" type="parTrans" cxnId="{AB1ECDDC-8ACF-4EEE-8146-B63049D08C90}">
      <dgm:prSet/>
      <dgm:spPr/>
      <dgm:t>
        <a:bodyPr/>
        <a:lstStyle/>
        <a:p>
          <a:endParaRPr lang="en-US"/>
        </a:p>
      </dgm:t>
    </dgm:pt>
    <dgm:pt modelId="{31A0FE43-11D6-4267-AB15-EEEE05AACCD1}" type="sibTrans" cxnId="{AB1ECDDC-8ACF-4EEE-8146-B63049D08C90}">
      <dgm:prSet/>
      <dgm:spPr/>
      <dgm:t>
        <a:bodyPr/>
        <a:lstStyle/>
        <a:p>
          <a:endParaRPr lang="en-US"/>
        </a:p>
      </dgm:t>
    </dgm:pt>
    <dgm:pt modelId="{627831CC-10B3-1F41-86EA-8BCC657EF1BE}" type="pres">
      <dgm:prSet presAssocID="{CFE1BCFE-084D-4979-BDC2-68B5E42FB7C7}" presName="linear" presStyleCnt="0">
        <dgm:presLayoutVars>
          <dgm:animLvl val="lvl"/>
          <dgm:resizeHandles val="exact"/>
        </dgm:presLayoutVars>
      </dgm:prSet>
      <dgm:spPr/>
    </dgm:pt>
    <dgm:pt modelId="{A0C85359-923C-AE4B-8369-3DA2ACF1F5C3}" type="pres">
      <dgm:prSet presAssocID="{63ED39F9-8102-4FE3-9471-90EC3EC55F5B}" presName="parentText" presStyleLbl="node1" presStyleIdx="0" presStyleCnt="6">
        <dgm:presLayoutVars>
          <dgm:chMax val="0"/>
          <dgm:bulletEnabled val="1"/>
        </dgm:presLayoutVars>
      </dgm:prSet>
      <dgm:spPr/>
    </dgm:pt>
    <dgm:pt modelId="{F9B937F8-BE4A-2345-A989-D6A20242BF84}" type="pres">
      <dgm:prSet presAssocID="{4135AC00-D9EC-488D-A4B0-37DD0FEBB228}" presName="spacer" presStyleCnt="0"/>
      <dgm:spPr/>
    </dgm:pt>
    <dgm:pt modelId="{11B1DBAC-88BE-4F42-A868-68B4A72EBF99}" type="pres">
      <dgm:prSet presAssocID="{E506E23A-B108-45FF-8130-3F4BAC620466}" presName="parentText" presStyleLbl="node1" presStyleIdx="1" presStyleCnt="6">
        <dgm:presLayoutVars>
          <dgm:chMax val="0"/>
          <dgm:bulletEnabled val="1"/>
        </dgm:presLayoutVars>
      </dgm:prSet>
      <dgm:spPr/>
    </dgm:pt>
    <dgm:pt modelId="{6FAC18A7-D691-BF48-BF45-5D7EB3E4D460}" type="pres">
      <dgm:prSet presAssocID="{641BEA05-988F-43F3-8E6A-EC8018908300}" presName="spacer" presStyleCnt="0"/>
      <dgm:spPr/>
    </dgm:pt>
    <dgm:pt modelId="{9BD1514C-4FE3-AF40-9043-AC2587AEB304}" type="pres">
      <dgm:prSet presAssocID="{61D5C39D-1435-4658-B918-8D2AB057DABF}" presName="parentText" presStyleLbl="node1" presStyleIdx="2" presStyleCnt="6">
        <dgm:presLayoutVars>
          <dgm:chMax val="0"/>
          <dgm:bulletEnabled val="1"/>
        </dgm:presLayoutVars>
      </dgm:prSet>
      <dgm:spPr/>
    </dgm:pt>
    <dgm:pt modelId="{18237669-D2F4-EE47-9A24-677A52452BC7}" type="pres">
      <dgm:prSet presAssocID="{D915625B-ECCE-4710-B120-3A4139AF0DB4}" presName="spacer" presStyleCnt="0"/>
      <dgm:spPr/>
    </dgm:pt>
    <dgm:pt modelId="{29FC80A7-ECC7-1C40-A580-6A0209B51131}" type="pres">
      <dgm:prSet presAssocID="{5DA9F734-06FD-43EE-9C10-C18F5AC0C2CE}" presName="parentText" presStyleLbl="node1" presStyleIdx="3" presStyleCnt="6">
        <dgm:presLayoutVars>
          <dgm:chMax val="0"/>
          <dgm:bulletEnabled val="1"/>
        </dgm:presLayoutVars>
      </dgm:prSet>
      <dgm:spPr/>
    </dgm:pt>
    <dgm:pt modelId="{25F6AF58-6357-5E4D-BB2E-6A33970795FC}" type="pres">
      <dgm:prSet presAssocID="{73764738-8AC7-4863-B5B1-909C024720F5}" presName="spacer" presStyleCnt="0"/>
      <dgm:spPr/>
    </dgm:pt>
    <dgm:pt modelId="{032EE91B-61BA-114F-809E-6C39846BB65D}" type="pres">
      <dgm:prSet presAssocID="{9DA5735F-9F83-468B-A673-79D54A3B760E}" presName="parentText" presStyleLbl="node1" presStyleIdx="4" presStyleCnt="6">
        <dgm:presLayoutVars>
          <dgm:chMax val="0"/>
          <dgm:bulletEnabled val="1"/>
        </dgm:presLayoutVars>
      </dgm:prSet>
      <dgm:spPr/>
    </dgm:pt>
    <dgm:pt modelId="{E778DB93-CB57-554B-8137-6F7D3BFC495E}" type="pres">
      <dgm:prSet presAssocID="{A41D845E-FCC0-4816-8C8A-75839E28E752}" presName="spacer" presStyleCnt="0"/>
      <dgm:spPr/>
    </dgm:pt>
    <dgm:pt modelId="{0FED2BFC-6C4B-D945-99F6-0B479861B6F8}" type="pres">
      <dgm:prSet presAssocID="{20DC8D78-7ED3-4C31-BF63-651521487EFC}" presName="parentText" presStyleLbl="node1" presStyleIdx="5" presStyleCnt="6">
        <dgm:presLayoutVars>
          <dgm:chMax val="0"/>
          <dgm:bulletEnabled val="1"/>
        </dgm:presLayoutVars>
      </dgm:prSet>
      <dgm:spPr/>
    </dgm:pt>
  </dgm:ptLst>
  <dgm:cxnLst>
    <dgm:cxn modelId="{B1192C00-02F2-DC46-917E-B186ED0F567E}" type="presOf" srcId="{E506E23A-B108-45FF-8130-3F4BAC620466}" destId="{11B1DBAC-88BE-4F42-A868-68B4A72EBF99}" srcOrd="0" destOrd="0" presId="urn:microsoft.com/office/officeart/2005/8/layout/vList2"/>
    <dgm:cxn modelId="{B0463102-D73B-074D-872F-D1F4F162CF12}" type="presOf" srcId="{63ED39F9-8102-4FE3-9471-90EC3EC55F5B}" destId="{A0C85359-923C-AE4B-8369-3DA2ACF1F5C3}" srcOrd="0" destOrd="0" presId="urn:microsoft.com/office/officeart/2005/8/layout/vList2"/>
    <dgm:cxn modelId="{05069441-C2FA-41D8-A1F7-5B968392BBA8}" srcId="{CFE1BCFE-084D-4979-BDC2-68B5E42FB7C7}" destId="{E506E23A-B108-45FF-8130-3F4BAC620466}" srcOrd="1" destOrd="0" parTransId="{E5AAA470-4010-41F8-ABA2-F50E528C9CAA}" sibTransId="{641BEA05-988F-43F3-8E6A-EC8018908300}"/>
    <dgm:cxn modelId="{43DDDE49-FB54-8841-B79F-56F505A8F221}" type="presOf" srcId="{9DA5735F-9F83-468B-A673-79D54A3B760E}" destId="{032EE91B-61BA-114F-809E-6C39846BB65D}" srcOrd="0" destOrd="0" presId="urn:microsoft.com/office/officeart/2005/8/layout/vList2"/>
    <dgm:cxn modelId="{8CD1C958-1A19-3144-8D23-CFDF752861AA}" type="presOf" srcId="{20DC8D78-7ED3-4C31-BF63-651521487EFC}" destId="{0FED2BFC-6C4B-D945-99F6-0B479861B6F8}" srcOrd="0" destOrd="0" presId="urn:microsoft.com/office/officeart/2005/8/layout/vList2"/>
    <dgm:cxn modelId="{89C0FE79-1E8A-A346-AAC6-29E55D850E5A}" type="presOf" srcId="{61D5C39D-1435-4658-B918-8D2AB057DABF}" destId="{9BD1514C-4FE3-AF40-9043-AC2587AEB304}" srcOrd="0" destOrd="0" presId="urn:microsoft.com/office/officeart/2005/8/layout/vList2"/>
    <dgm:cxn modelId="{41463C7E-BAF2-4154-BA27-F297D0C54849}" srcId="{CFE1BCFE-084D-4979-BDC2-68B5E42FB7C7}" destId="{5DA9F734-06FD-43EE-9C10-C18F5AC0C2CE}" srcOrd="3" destOrd="0" parTransId="{36872C0E-B3AF-446B-B7C6-BFA357F9E34A}" sibTransId="{73764738-8AC7-4863-B5B1-909C024720F5}"/>
    <dgm:cxn modelId="{3FCDC0AE-C74C-8B49-BE6E-FBE2DBBDB8DC}" type="presOf" srcId="{CFE1BCFE-084D-4979-BDC2-68B5E42FB7C7}" destId="{627831CC-10B3-1F41-86EA-8BCC657EF1BE}" srcOrd="0" destOrd="0" presId="urn:microsoft.com/office/officeart/2005/8/layout/vList2"/>
    <dgm:cxn modelId="{1D49E0CE-479D-FC47-9E48-B66D3A57AAAD}" type="presOf" srcId="{5DA9F734-06FD-43EE-9C10-C18F5AC0C2CE}" destId="{29FC80A7-ECC7-1C40-A580-6A0209B51131}" srcOrd="0" destOrd="0" presId="urn:microsoft.com/office/officeart/2005/8/layout/vList2"/>
    <dgm:cxn modelId="{961122DA-5413-4C87-946F-5BF7280F35CF}" srcId="{CFE1BCFE-084D-4979-BDC2-68B5E42FB7C7}" destId="{9DA5735F-9F83-468B-A673-79D54A3B760E}" srcOrd="4" destOrd="0" parTransId="{BCFB8B3D-3F39-4FF4-BB80-6D27437790B3}" sibTransId="{A41D845E-FCC0-4816-8C8A-75839E28E752}"/>
    <dgm:cxn modelId="{AB1ECDDC-8ACF-4EEE-8146-B63049D08C90}" srcId="{CFE1BCFE-084D-4979-BDC2-68B5E42FB7C7}" destId="{20DC8D78-7ED3-4C31-BF63-651521487EFC}" srcOrd="5" destOrd="0" parTransId="{3581976E-6CB8-4117-9AB3-1BDF3AFFAB45}" sibTransId="{31A0FE43-11D6-4267-AB15-EEEE05AACCD1}"/>
    <dgm:cxn modelId="{A62EDFE5-CDCA-472D-A17A-55E0DA85A130}" srcId="{CFE1BCFE-084D-4979-BDC2-68B5E42FB7C7}" destId="{63ED39F9-8102-4FE3-9471-90EC3EC55F5B}" srcOrd="0" destOrd="0" parTransId="{03BB3EA4-E9A5-4C79-9528-BB1CFC470BD5}" sibTransId="{4135AC00-D9EC-488D-A4B0-37DD0FEBB228}"/>
    <dgm:cxn modelId="{B1A2B4E6-E4D2-4399-8AEF-739028C17FA7}" srcId="{CFE1BCFE-084D-4979-BDC2-68B5E42FB7C7}" destId="{61D5C39D-1435-4658-B918-8D2AB057DABF}" srcOrd="2" destOrd="0" parTransId="{D1AC3666-C52F-4E19-9D3E-8447987ACC7F}" sibTransId="{D915625B-ECCE-4710-B120-3A4139AF0DB4}"/>
    <dgm:cxn modelId="{05B0578B-8D25-1A4C-857B-BD9F370E8FA5}" type="presParOf" srcId="{627831CC-10B3-1F41-86EA-8BCC657EF1BE}" destId="{A0C85359-923C-AE4B-8369-3DA2ACF1F5C3}" srcOrd="0" destOrd="0" presId="urn:microsoft.com/office/officeart/2005/8/layout/vList2"/>
    <dgm:cxn modelId="{A699DAB6-13B2-B244-BC18-7DDCB4DE6A52}" type="presParOf" srcId="{627831CC-10B3-1F41-86EA-8BCC657EF1BE}" destId="{F9B937F8-BE4A-2345-A989-D6A20242BF84}" srcOrd="1" destOrd="0" presId="urn:microsoft.com/office/officeart/2005/8/layout/vList2"/>
    <dgm:cxn modelId="{DB58180A-E212-2940-9A2E-263B16B87951}" type="presParOf" srcId="{627831CC-10B3-1F41-86EA-8BCC657EF1BE}" destId="{11B1DBAC-88BE-4F42-A868-68B4A72EBF99}" srcOrd="2" destOrd="0" presId="urn:microsoft.com/office/officeart/2005/8/layout/vList2"/>
    <dgm:cxn modelId="{A18519F3-70D9-8948-A303-8F08F8C27C7B}" type="presParOf" srcId="{627831CC-10B3-1F41-86EA-8BCC657EF1BE}" destId="{6FAC18A7-D691-BF48-BF45-5D7EB3E4D460}" srcOrd="3" destOrd="0" presId="urn:microsoft.com/office/officeart/2005/8/layout/vList2"/>
    <dgm:cxn modelId="{93880695-86DC-7549-AAD3-AA06DA8F9A0B}" type="presParOf" srcId="{627831CC-10B3-1F41-86EA-8BCC657EF1BE}" destId="{9BD1514C-4FE3-AF40-9043-AC2587AEB304}" srcOrd="4" destOrd="0" presId="urn:microsoft.com/office/officeart/2005/8/layout/vList2"/>
    <dgm:cxn modelId="{5A5E39D4-DA2F-754B-9B8C-5BBCB0B13912}" type="presParOf" srcId="{627831CC-10B3-1F41-86EA-8BCC657EF1BE}" destId="{18237669-D2F4-EE47-9A24-677A52452BC7}" srcOrd="5" destOrd="0" presId="urn:microsoft.com/office/officeart/2005/8/layout/vList2"/>
    <dgm:cxn modelId="{D72315A3-56CF-E345-9825-1BB7BFBB56BB}" type="presParOf" srcId="{627831CC-10B3-1F41-86EA-8BCC657EF1BE}" destId="{29FC80A7-ECC7-1C40-A580-6A0209B51131}" srcOrd="6" destOrd="0" presId="urn:microsoft.com/office/officeart/2005/8/layout/vList2"/>
    <dgm:cxn modelId="{3422F7A5-9675-154D-97E9-1C82032184C8}" type="presParOf" srcId="{627831CC-10B3-1F41-86EA-8BCC657EF1BE}" destId="{25F6AF58-6357-5E4D-BB2E-6A33970795FC}" srcOrd="7" destOrd="0" presId="urn:microsoft.com/office/officeart/2005/8/layout/vList2"/>
    <dgm:cxn modelId="{8E791A23-F7C5-704B-AEAD-B9543BA24B6C}" type="presParOf" srcId="{627831CC-10B3-1F41-86EA-8BCC657EF1BE}" destId="{032EE91B-61BA-114F-809E-6C39846BB65D}" srcOrd="8" destOrd="0" presId="urn:microsoft.com/office/officeart/2005/8/layout/vList2"/>
    <dgm:cxn modelId="{7795D965-6CCA-D54C-963E-E1C373AE8CC7}" type="presParOf" srcId="{627831CC-10B3-1F41-86EA-8BCC657EF1BE}" destId="{E778DB93-CB57-554B-8137-6F7D3BFC495E}" srcOrd="9" destOrd="0" presId="urn:microsoft.com/office/officeart/2005/8/layout/vList2"/>
    <dgm:cxn modelId="{F10C6105-86CE-0F45-BB30-25FA5B47EF65}" type="presParOf" srcId="{627831CC-10B3-1F41-86EA-8BCC657EF1BE}" destId="{0FED2BFC-6C4B-D945-99F6-0B479861B6F8}"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C85359-923C-AE4B-8369-3DA2ACF1F5C3}">
      <dsp:nvSpPr>
        <dsp:cNvPr id="0" name=""/>
        <dsp:cNvSpPr/>
      </dsp:nvSpPr>
      <dsp:spPr>
        <a:xfrm>
          <a:off x="0" y="45817"/>
          <a:ext cx="3914079" cy="671580"/>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Commercial film </a:t>
          </a:r>
        </a:p>
      </dsp:txBody>
      <dsp:txXfrm>
        <a:off x="32784" y="78601"/>
        <a:ext cx="3848511" cy="606012"/>
      </dsp:txXfrm>
    </dsp:sp>
    <dsp:sp modelId="{11B1DBAC-88BE-4F42-A868-68B4A72EBF99}">
      <dsp:nvSpPr>
        <dsp:cNvPr id="0" name=""/>
        <dsp:cNvSpPr/>
      </dsp:nvSpPr>
      <dsp:spPr>
        <a:xfrm>
          <a:off x="0" y="798037"/>
          <a:ext cx="3914079" cy="671580"/>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Home movie</a:t>
          </a:r>
        </a:p>
      </dsp:txBody>
      <dsp:txXfrm>
        <a:off x="32784" y="830821"/>
        <a:ext cx="3848511" cy="606012"/>
      </dsp:txXfrm>
    </dsp:sp>
    <dsp:sp modelId="{9BD1514C-4FE3-AF40-9043-AC2587AEB304}">
      <dsp:nvSpPr>
        <dsp:cNvPr id="0" name=""/>
        <dsp:cNvSpPr/>
      </dsp:nvSpPr>
      <dsp:spPr>
        <a:xfrm>
          <a:off x="0" y="1550257"/>
          <a:ext cx="3914079" cy="671580"/>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Television episode</a:t>
          </a:r>
        </a:p>
      </dsp:txBody>
      <dsp:txXfrm>
        <a:off x="32784" y="1583041"/>
        <a:ext cx="3848511" cy="606012"/>
      </dsp:txXfrm>
    </dsp:sp>
    <dsp:sp modelId="{29FC80A7-ECC7-1C40-A580-6A0209B51131}">
      <dsp:nvSpPr>
        <dsp:cNvPr id="0" name=""/>
        <dsp:cNvSpPr/>
      </dsp:nvSpPr>
      <dsp:spPr>
        <a:xfrm>
          <a:off x="0" y="2302477"/>
          <a:ext cx="3914079" cy="671580"/>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Television series</a:t>
          </a:r>
        </a:p>
      </dsp:txBody>
      <dsp:txXfrm>
        <a:off x="32784" y="2335261"/>
        <a:ext cx="3848511" cy="606012"/>
      </dsp:txXfrm>
    </dsp:sp>
    <dsp:sp modelId="{032EE91B-61BA-114F-809E-6C39846BB65D}">
      <dsp:nvSpPr>
        <dsp:cNvPr id="0" name=""/>
        <dsp:cNvSpPr/>
      </dsp:nvSpPr>
      <dsp:spPr>
        <a:xfrm>
          <a:off x="0" y="3054697"/>
          <a:ext cx="3914079" cy="671580"/>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Radio program</a:t>
          </a:r>
        </a:p>
      </dsp:txBody>
      <dsp:txXfrm>
        <a:off x="32784" y="3087481"/>
        <a:ext cx="3848511" cy="606012"/>
      </dsp:txXfrm>
    </dsp:sp>
    <dsp:sp modelId="{0FED2BFC-6C4B-D945-99F6-0B479861B6F8}">
      <dsp:nvSpPr>
        <dsp:cNvPr id="0" name=""/>
        <dsp:cNvSpPr/>
      </dsp:nvSpPr>
      <dsp:spPr>
        <a:xfrm>
          <a:off x="0" y="3806917"/>
          <a:ext cx="3914079" cy="671580"/>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Album</a:t>
          </a:r>
        </a:p>
      </dsp:txBody>
      <dsp:txXfrm>
        <a:off x="32784" y="3839701"/>
        <a:ext cx="3848511" cy="6060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C85359-923C-AE4B-8369-3DA2ACF1F5C3}">
      <dsp:nvSpPr>
        <dsp:cNvPr id="0" name=""/>
        <dsp:cNvSpPr/>
      </dsp:nvSpPr>
      <dsp:spPr>
        <a:xfrm>
          <a:off x="0" y="45817"/>
          <a:ext cx="3914079"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Format</a:t>
          </a:r>
        </a:p>
      </dsp:txBody>
      <dsp:txXfrm>
        <a:off x="32784" y="78601"/>
        <a:ext cx="3848511" cy="606012"/>
      </dsp:txXfrm>
    </dsp:sp>
    <dsp:sp modelId="{11B1DBAC-88BE-4F42-A868-68B4A72EBF99}">
      <dsp:nvSpPr>
        <dsp:cNvPr id="0" name=""/>
        <dsp:cNvSpPr/>
      </dsp:nvSpPr>
      <dsp:spPr>
        <a:xfrm>
          <a:off x="0" y="798037"/>
          <a:ext cx="3914079"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Standard</a:t>
          </a:r>
        </a:p>
      </dsp:txBody>
      <dsp:txXfrm>
        <a:off x="32784" y="830821"/>
        <a:ext cx="3848511" cy="606012"/>
      </dsp:txXfrm>
    </dsp:sp>
    <dsp:sp modelId="{9BD1514C-4FE3-AF40-9043-AC2587AEB304}">
      <dsp:nvSpPr>
        <dsp:cNvPr id="0" name=""/>
        <dsp:cNvSpPr/>
      </dsp:nvSpPr>
      <dsp:spPr>
        <a:xfrm>
          <a:off x="0" y="1550257"/>
          <a:ext cx="3914079"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Duration</a:t>
          </a:r>
        </a:p>
      </dsp:txBody>
      <dsp:txXfrm>
        <a:off x="32784" y="1583041"/>
        <a:ext cx="3848511" cy="606012"/>
      </dsp:txXfrm>
    </dsp:sp>
    <dsp:sp modelId="{29FC80A7-ECC7-1C40-A580-6A0209B51131}">
      <dsp:nvSpPr>
        <dsp:cNvPr id="0" name=""/>
        <dsp:cNvSpPr/>
      </dsp:nvSpPr>
      <dsp:spPr>
        <a:xfrm>
          <a:off x="0" y="2302477"/>
          <a:ext cx="3914079"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Tracks</a:t>
          </a:r>
        </a:p>
      </dsp:txBody>
      <dsp:txXfrm>
        <a:off x="32784" y="2335261"/>
        <a:ext cx="3848511" cy="606012"/>
      </dsp:txXfrm>
    </dsp:sp>
    <dsp:sp modelId="{032EE91B-61BA-114F-809E-6C39846BB65D}">
      <dsp:nvSpPr>
        <dsp:cNvPr id="0" name=""/>
        <dsp:cNvSpPr/>
      </dsp:nvSpPr>
      <dsp:spPr>
        <a:xfrm>
          <a:off x="0" y="3054697"/>
          <a:ext cx="3914079"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Interlacing</a:t>
          </a:r>
        </a:p>
      </dsp:txBody>
      <dsp:txXfrm>
        <a:off x="32784" y="3087481"/>
        <a:ext cx="3848511" cy="606012"/>
      </dsp:txXfrm>
    </dsp:sp>
    <dsp:sp modelId="{0FED2BFC-6C4B-D945-99F6-0B479861B6F8}">
      <dsp:nvSpPr>
        <dsp:cNvPr id="0" name=""/>
        <dsp:cNvSpPr/>
      </dsp:nvSpPr>
      <dsp:spPr>
        <a:xfrm>
          <a:off x="0" y="3806917"/>
          <a:ext cx="3914079"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Playback speed</a:t>
          </a:r>
        </a:p>
      </dsp:txBody>
      <dsp:txXfrm>
        <a:off x="32784" y="3839701"/>
        <a:ext cx="3848511" cy="6060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C85359-923C-AE4B-8369-3DA2ACF1F5C3}">
      <dsp:nvSpPr>
        <dsp:cNvPr id="0" name=""/>
        <dsp:cNvSpPr/>
      </dsp:nvSpPr>
      <dsp:spPr>
        <a:xfrm>
          <a:off x="0" y="45817"/>
          <a:ext cx="3914079" cy="671580"/>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Commercial film </a:t>
          </a:r>
        </a:p>
      </dsp:txBody>
      <dsp:txXfrm>
        <a:off x="32784" y="78601"/>
        <a:ext cx="3848511" cy="606012"/>
      </dsp:txXfrm>
    </dsp:sp>
    <dsp:sp modelId="{11B1DBAC-88BE-4F42-A868-68B4A72EBF99}">
      <dsp:nvSpPr>
        <dsp:cNvPr id="0" name=""/>
        <dsp:cNvSpPr/>
      </dsp:nvSpPr>
      <dsp:spPr>
        <a:xfrm>
          <a:off x="0" y="798037"/>
          <a:ext cx="3914079" cy="671580"/>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Home movie</a:t>
          </a:r>
        </a:p>
      </dsp:txBody>
      <dsp:txXfrm>
        <a:off x="32784" y="830821"/>
        <a:ext cx="3848511" cy="606012"/>
      </dsp:txXfrm>
    </dsp:sp>
    <dsp:sp modelId="{9BD1514C-4FE3-AF40-9043-AC2587AEB304}">
      <dsp:nvSpPr>
        <dsp:cNvPr id="0" name=""/>
        <dsp:cNvSpPr/>
      </dsp:nvSpPr>
      <dsp:spPr>
        <a:xfrm>
          <a:off x="0" y="1550257"/>
          <a:ext cx="3914079" cy="671580"/>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Television episode</a:t>
          </a:r>
        </a:p>
      </dsp:txBody>
      <dsp:txXfrm>
        <a:off x="32784" y="1583041"/>
        <a:ext cx="3848511" cy="606012"/>
      </dsp:txXfrm>
    </dsp:sp>
    <dsp:sp modelId="{29FC80A7-ECC7-1C40-A580-6A0209B51131}">
      <dsp:nvSpPr>
        <dsp:cNvPr id="0" name=""/>
        <dsp:cNvSpPr/>
      </dsp:nvSpPr>
      <dsp:spPr>
        <a:xfrm>
          <a:off x="0" y="2302477"/>
          <a:ext cx="3914079" cy="671580"/>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Television series</a:t>
          </a:r>
        </a:p>
      </dsp:txBody>
      <dsp:txXfrm>
        <a:off x="32784" y="2335261"/>
        <a:ext cx="3848511" cy="606012"/>
      </dsp:txXfrm>
    </dsp:sp>
    <dsp:sp modelId="{032EE91B-61BA-114F-809E-6C39846BB65D}">
      <dsp:nvSpPr>
        <dsp:cNvPr id="0" name=""/>
        <dsp:cNvSpPr/>
      </dsp:nvSpPr>
      <dsp:spPr>
        <a:xfrm>
          <a:off x="0" y="3054697"/>
          <a:ext cx="3914079" cy="671580"/>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Radio program</a:t>
          </a:r>
        </a:p>
      </dsp:txBody>
      <dsp:txXfrm>
        <a:off x="32784" y="3087481"/>
        <a:ext cx="3848511" cy="606012"/>
      </dsp:txXfrm>
    </dsp:sp>
    <dsp:sp modelId="{0FED2BFC-6C4B-D945-99F6-0B479861B6F8}">
      <dsp:nvSpPr>
        <dsp:cNvPr id="0" name=""/>
        <dsp:cNvSpPr/>
      </dsp:nvSpPr>
      <dsp:spPr>
        <a:xfrm>
          <a:off x="0" y="3806917"/>
          <a:ext cx="3914079" cy="671580"/>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Album</a:t>
          </a:r>
        </a:p>
      </dsp:txBody>
      <dsp:txXfrm>
        <a:off x="32784" y="3839701"/>
        <a:ext cx="3848511" cy="6060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C85359-923C-AE4B-8369-3DA2ACF1F5C3}">
      <dsp:nvSpPr>
        <dsp:cNvPr id="0" name=""/>
        <dsp:cNvSpPr/>
      </dsp:nvSpPr>
      <dsp:spPr>
        <a:xfrm>
          <a:off x="0" y="45817"/>
          <a:ext cx="3914079" cy="671580"/>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Producer</a:t>
          </a:r>
        </a:p>
      </dsp:txBody>
      <dsp:txXfrm>
        <a:off x="32784" y="78601"/>
        <a:ext cx="3848511" cy="606012"/>
      </dsp:txXfrm>
    </dsp:sp>
    <dsp:sp modelId="{11B1DBAC-88BE-4F42-A868-68B4A72EBF99}">
      <dsp:nvSpPr>
        <dsp:cNvPr id="0" name=""/>
        <dsp:cNvSpPr/>
      </dsp:nvSpPr>
      <dsp:spPr>
        <a:xfrm>
          <a:off x="0" y="798037"/>
          <a:ext cx="3914079" cy="671580"/>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Director</a:t>
          </a:r>
        </a:p>
      </dsp:txBody>
      <dsp:txXfrm>
        <a:off x="32784" y="830821"/>
        <a:ext cx="3848511" cy="606012"/>
      </dsp:txXfrm>
    </dsp:sp>
    <dsp:sp modelId="{9BD1514C-4FE3-AF40-9043-AC2587AEB304}">
      <dsp:nvSpPr>
        <dsp:cNvPr id="0" name=""/>
        <dsp:cNvSpPr/>
      </dsp:nvSpPr>
      <dsp:spPr>
        <a:xfrm>
          <a:off x="0" y="1550257"/>
          <a:ext cx="3914079" cy="671580"/>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Editor</a:t>
          </a:r>
        </a:p>
      </dsp:txBody>
      <dsp:txXfrm>
        <a:off x="32784" y="1583041"/>
        <a:ext cx="3848511" cy="606012"/>
      </dsp:txXfrm>
    </dsp:sp>
    <dsp:sp modelId="{29FC80A7-ECC7-1C40-A580-6A0209B51131}">
      <dsp:nvSpPr>
        <dsp:cNvPr id="0" name=""/>
        <dsp:cNvSpPr/>
      </dsp:nvSpPr>
      <dsp:spPr>
        <a:xfrm>
          <a:off x="0" y="2302477"/>
          <a:ext cx="3914079" cy="671580"/>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Writer</a:t>
          </a:r>
        </a:p>
      </dsp:txBody>
      <dsp:txXfrm>
        <a:off x="32784" y="2335261"/>
        <a:ext cx="3848511" cy="606012"/>
      </dsp:txXfrm>
    </dsp:sp>
    <dsp:sp modelId="{032EE91B-61BA-114F-809E-6C39846BB65D}">
      <dsp:nvSpPr>
        <dsp:cNvPr id="0" name=""/>
        <dsp:cNvSpPr/>
      </dsp:nvSpPr>
      <dsp:spPr>
        <a:xfrm>
          <a:off x="0" y="3054697"/>
          <a:ext cx="3914079" cy="671580"/>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Actor</a:t>
          </a:r>
        </a:p>
      </dsp:txBody>
      <dsp:txXfrm>
        <a:off x="32784" y="3087481"/>
        <a:ext cx="3848511" cy="606012"/>
      </dsp:txXfrm>
    </dsp:sp>
    <dsp:sp modelId="{0FED2BFC-6C4B-D945-99F6-0B479861B6F8}">
      <dsp:nvSpPr>
        <dsp:cNvPr id="0" name=""/>
        <dsp:cNvSpPr/>
      </dsp:nvSpPr>
      <dsp:spPr>
        <a:xfrm>
          <a:off x="0" y="3806917"/>
          <a:ext cx="3914079" cy="671580"/>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Cinematographer</a:t>
          </a:r>
        </a:p>
      </dsp:txBody>
      <dsp:txXfrm>
        <a:off x="32784" y="3839701"/>
        <a:ext cx="3848511" cy="60601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9T15:40:43.645"/>
    </inkml:context>
    <inkml:brush xml:id="br0">
      <inkml:brushProperty name="width" value="0.1" units="cm"/>
      <inkml:brushProperty name="height" value="0.1" units="cm"/>
      <inkml:brushProperty name="color" value="#FFFFFF"/>
    </inkml:brush>
  </inkml:definitions>
  <inkml:trace contextRef="#ctx0" brushRef="#br0">1078 623 24575,'-16'0'0,"-12"0"0,1 0 0,-12 0 0,-1 0 0,-8 0 0,-2 0 0,-7 0 0,-10 0 0,7 0 0,-16 0 0,7 0 0,-9 0 0,10 0 0,1 0 0,2 0 0,13 0 0,-4 0 0,24 0 0,-6 0 0,13 0 0,9 0 0,12 0 0,20 0 0,-4 0 0,10 0 0,-9 5 0,10-4 0,-5 10 0,0-10 0,5 10 0,-4-5 0,5 1 0,0 4 0,1-5 0,-1 7 0,-6-7 0,-1 4 0,-6-3 0,0-1 0,1 3 0,-1-8 0,0 4 0,-5 0 0,4-4 0,-5 9 0,6-5 0,0 1 0,-6 3 0,5-8 0,-9 9 0,9-9 0,-8 9 0,7-9 0,-3 3 0,4-4 0,0 0 0,1 0 0,0 0 0,0 5 0,1-4 0,-1 4 0,0-5 0,0 0 0,0 5 0,0-4 0,0 4 0,0-5 0,6 0 0,-4 0 0,9 0 0,-9 0 0,10 0 0,-11 0 0,11 0 0,-10 0 0,10 0 0,-11 0 0,11 0 0,-10 0 0,3 0 0,1 0 0,-4 0 0,4 0 0,-6 0 0,0 0 0,-10 0 0,-15 0 0,-5 0 0,-19 0 0,-3 0 0,-9 0 0,-7 0 0,7 0 0,-6 0 0,15 0 0,-7 0 0,15-5 0,2-2 0,13 0 0,-5-4 0,11 5 0,-5-1 0,11-3 0,2 5 0,4-6 0,-5 6 0,-1 0 0,-4 5 0,-7 0 0,5-5 0,-11 4 0,5-4 0,-6 0 0,5 3 0,3-8 0,5 9 0,0-4 0,5 0 0,10 4 0,4-4 0,7 5 0,2 0 0,-4 0 0,16 0 0,-2 0 0,13 0 0,8 0 0,1 0 0,9 0 0,0 0 0,9 0 0,-7 0 0,7 0 0,-17 0 0,-3 0 0,-7 0 0,0 0 0,-7 0 0,-8 0 0,-2 0 0,-10 0 0,4 0 0,-6 0 0,0 0 0,0 0 0,0 0 0,0 0 0,-1 0 0,1 0 0,-1 0 0,-13 0 0,1 0 0,-19 0 0,9 0 0,-11-6 0,11 5 0,-5-5 0,6 1 0,9 4 0,3-4 0,10 5 0,6 0 0,8 0 0,8 0 0,15 7 0,21 2 0,-6 5 0,-10-5 0,1-1 0,11 7 0,33 2 0,-19-2 0,2-6 0,7-2 0,-19 0 0,-2-6 0,-9 6 0,-8-7 0,-2 0 0,-16 0 0,0 0 0,-9 0 0,-5 0 0,-2 0 0,-23-5 0,-2-1 0,-25-6 0,1-7 0,-7 4 0,1-10 0,-1 10 0,0-4 0,0 5 0,8 1 0,-6 0 0,12 6 0,1-4 0,2 10 0,11-9 0,4 9 0,9-4 0,10 5 0,0 0 0,0 0 0,0 0 0,0 0 0,0 0 0,6 0 0,-4 0 0,10 0 0,-5 0 0,0 0 0,5 0 0,-10 0 0,10 0 0,-11 0 0,5 0 0,-6-5 0,0 4 0,-5-8 0,-1 3 0,-22-6 0,-13 0 0,-20-2 0,-8 6 0,1-5 0,-1 5 0,0-1 0,0-3 0,9 4 0,8 0 0,10-3 0,7 4 0,5 0 0,8-3 0,1 8 0,9-7 0,5 7 0,24-9 0,13 9 0,26-4 0,12-2 0,12-1-702,-36 0 0,2 1 702,6 3 0,1 0 0,1-3 0,-1 0 0,-5 4 0,-1-1-441,3-3 0,-1-2 441,-8 1 0,0 1 0,6 3 0,-1 0 0,0-3 0,-2 1 0,-4 6 0,-1 0-73,1-7 1,-1 1 72,32 5 0,4-5 0,-26 7 0,7 0 0,-17 0 1328,-2 0-1328,-15 0 939,-8 0-939,5 0 164,-16 0-164,10 0 0,-13 0 0,0 0 0,-45 0 0,-6 0 0,-42 0 0,-17-8-818,41 2 0,-1 1 818,-11 0 0,-1 0 0,-6-4 0,0 1 0,0 6 0,1 2 0,11-5 0,0 1 0,-3 4 0,1 0 0,3-4 0,1 0 0,4 3 0,0 0-446,-4-3 1,2-1 445,-29-2-216,19 5 216,6-11 0,31 6 0,-5-6 1539,20 6-1539,3-4 957,10 5-957,-4 0 247,9-4-247,-4 4 0,5 0 0,0 2 0</inkml:trace>
  <inkml:trace contextRef="#ctx0" brushRef="#br0" timeOffset="2211">1250 556 24575,'-27'0'0,"-2"0"0,16 0 0,-4 0 0,1 0 0,-3 0 0,1 0 0,-5 0 0,5 0 0,-6 0 0,-7 0 0,11 0 0,-10 0 0,12 0 0,-6 0 0,0 0 0,6 0 0,-5 0 0,11 0 0,-11 0 0,11 0 0,-5 0 0,6 0 0,0 0 0,-6 0 0,-1 0 0,0 0 0,1 0 0,0 0 0,5 0 0,-11 0 0,11 0 0,-5 0 0,0 0 0,5 0 0,-9 0 0,13-5 0,-1-5 0,9-1 0,0-4 0,0-2 0,5 5 0,2-11 0,4 4 0,1-5 0,1-7 0,0 5 0,6-12 0,1 5 0,6 0 0,-1 2 0,-1 6 0,1 1 0,-1 0 0,0 5 0,0-4 0,-5 10 0,4-5 0,-11 7 0,5-1 0,-6 1 0,0 0 0,0 5 0,1-4 0,-6 4 0,4 0 0,-9-3 0,4 12 0,-5 4 0,0 4 0,0 5 0,0-5 0,0-5 0,0-2 0</inkml:trace>
  <inkml:trace contextRef="#ctx0" brushRef="#br0" timeOffset="3553">964 58 24575,'0'21'0,"0"-5"0,0 0 0,0-6 0,0 1 0,-11 1 0,8-1 0,-7 0 0,5 0 0,4 0 0,-9 0 0,9 0 0,-9 0 0,9 0 0,-4-1 0,0 1 0,4 0 0,-4 0 0,0-5 0,4-5 0,-3-7 0,4-5 0,0-6 0,0 5 0,5-5 0,1 0 0,5 4 0,1-4 0,0 0 0,5 4 0,2-10 0,5 10 0,0-5 0,1 11 0,-1-4 0,-6 5 0,5-6 0,-10 6 0,10 0 0,-11 1 0,5 4 0,-6-4 0,0 5 0,0 0 0,0 0 0,-5 0 0,-2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9T15:40:55.618"/>
    </inkml:context>
    <inkml:brush xml:id="br0">
      <inkml:brushProperty name="width" value="0.1" units="cm"/>
      <inkml:brushProperty name="height" value="0.1" units="cm"/>
      <inkml:brushProperty name="color" value="#FFFFFF"/>
    </inkml:brush>
  </inkml:definitions>
  <inkml:trace contextRef="#ctx0" brushRef="#br0">1 137 24575,'0'17'0,"4"-7"0,-2 0 0,7-5 0,-3 1 0,0 4 0,3-9 0,-4 3 0,6 1 0,-1-4 0,-4 8 0,3-8 0,-3 4 0,4-5 0,0 0 0,-4-5 0,-2-1 0,-4-4 0,0-1 0,0-5 0,-5 3 0,-1-9 0,-5 4 0,-1 0 0,1 1 0,5 6 0,-4 0 0,5 1 0,-6 3 0,1 3 0,9 4 0,8 10 0,4-8 0,5 13 0,-5-9 0,0 4 0,6 2 0,-4-1 0,4 0 0,-7 0 0,1 0 0,6 0 0,-5 0 0,4-5 0,-5 4 0,0-9 0,0 4 0,-6 0 0,4-4 0,-7-1 0,2-6 0,-4-4 0,0-1 0,0 0 0,0 0 0,0 0 0,0 0 0,0 0 0,0 1 0,0-2 0,0 2 0,-5-2 0,4 1 0,-9 0 0,9 1 0,-8 4 0,8-4 0,-8 9 0,8-9 0,-8 9 0,8-3 0,-4 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9T15:41:06.144"/>
    </inkml:context>
    <inkml:brush xml:id="br0">
      <inkml:brushProperty name="width" value="0.1" units="cm"/>
      <inkml:brushProperty name="height" value="0.1" units="cm"/>
      <inkml:brushProperty name="color" value="#FFFFFF"/>
    </inkml:brush>
  </inkml:definitions>
  <inkml:trace contextRef="#ctx0" brushRef="#br0">276 515 24575,'0'16'0,"0"-1"0,0 2 0,0-5 0,0 4 0,0-6 0,0-8 0,0-9 0,0-10 0,0-7 0,0 0 0,0 0 0,0 0 0,0-1 0,5 7 0,-4-5 0,9 10 0,-9-9 0,9 9 0,-4 1 0,0 2 0,4 4 0,-5-4 0,6 4 0,-5-4 0,3 9 0,-8-9 0,8 9 0,-7-9 0,7 9 0,-3-8 0,5 8 0,-1-4 0,-5 1 0,0-2 0,-14 0 0,-4 2 0,-10 4 0,-1 0 0,-7 0 0,5 0 0,-5 0 0,7 0 0,0 5 0,0-3 0,6 8 0,1-4 0,6 0 0,0-1 0,0 0 0,0-4 0,1 8 0,-1-8 0,1 4 0,-1-5 0,6-4 0,5 2 0,5-2 0,6 4 0,-6 4 0,0 2 0,-5 5 0,-5-5 0,0-2 0,-6-4 0,1 0 0,-1 0 0,0 0 0,5-5 0,-3 4 0,8-9 0,-9 4 0,9-5 0,-4 0 0,5 0 0,0 1 0,0-1 0,0 1 0,5 4 0,1-4 0,5 9 0,0-4 0,-5 0 0,4 4 0,-4-4 0,5 5 0,0 0 0,-1 0 0,1 0 0,-1 0 0,-5-5 0,5 4 0,-9-9 0,9 9 0,-4-9 0,5 4 0,0-5 0,0 5 0,0-4 0,0 4 0,6 0 0,-4-4 0,10 3 0,-11-4 0,5 4 0,-6-3 0,6 4 0,-5-1 0,5-3 0,-5 9 0,9-10 0,-7 5 0,8-1 0,-11 3 0,0-1 0,0 4 0,-1-4 0,-4 0 0,4 4 0,-4-4 0,5 0 0,0 4 0,0-4 0,-1 5 0,-3-5 0,2 4 0,-3-4 0,5 5 0,-1 0 0,-4 0 0,-1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9T15:41:21.263"/>
    </inkml:context>
    <inkml:brush xml:id="br0">
      <inkml:brushProperty name="width" value="0.1" units="cm"/>
      <inkml:brushProperty name="height" value="0.1" units="cm"/>
      <inkml:brushProperty name="color" value="#FFFFFF"/>
    </inkml:brush>
  </inkml:definitions>
  <inkml:trace contextRef="#ctx0" brushRef="#br0">1013 566 24575,'0'10'0,"-10"-5"0,2 5 0,-9-4 0,6 5 0,-5 0 0,3 5 0,-4-8 0,6 2 0,5-6 0,-3 3 0,-2 3 0,3 1 0,-1 0 0,9 0 0,-5-1 0,4 1 0,-4 0 0,5 0 0,0 0 0,0 0 0,0 0 0,0 0 0,0 0 0,0 0 0,0 0 0,0 0 0,0 5 0,0-3 0,0 3 0,0-5 0,0 0 0,0 0 0,4-5 0,8-2 0,6-4 0,7 0 0,6 0 0,2 0 0,32 0 0,-10 0 0,12 0 0,-2 0 0,-21 0 0,21 0 0,-15-6 0,0-8 0,-2-1 0,-8-10 0,-7 5 0,5 0 0,-12-3 0,5 8 0,-7-7 0,-5 8 0,-2-3 0,-6 6 0,0 0 0,0 5 0,-5-4 0,-1 5 0,-14-1 0,-11 1 0,-20 5 0,-29 0 0,-2 0 0,-8 0 0,-7 0-468,4 8 468,-8-7 0,2 7 0,10-8 0,8 0 0,4 0 0,16 0 0,2 0 0,16 0 0,1-11 0,6 3 468,7-15-468,0 4 0,11-5 0,2-1 0,5 7 0,0 1 0,0 6 0,0 0 0,5 5 0,1 1 0,26-2 0,40-8 0,14-10-781,-24 10 0,3-3 781,-2-4 0,1 0 0,12 2 0,3-1-1241,4-8 1,4 1 1240,-22 12 0,1 2 0,0 0 0,29-12 0,-3 1 0,-15 9 0,-3 2-506,1 0 1,-4 0 505,-18 1 0,-1 1 0,5 6 0,1 0-21,-6-6 1,-2 1 20,21 9 1270,-3-5-1270,-39 7 2514,6 0-2514,-33 0 1256,-24 0-1256,-34 0 0,7 4 0,-7 0-1133,-20 2 0,-5 0 1133,-11 4 0,-4 1-1243,21-4 0,-2 0 0,-1 1 1243,0-1 0,0 1 0,-1-1 0,-4-2 0,-2-1 0,4-1-1164,-16 3 1,-1-2 1163,8-3 0,-6-1 0,12-1-377,20 1 1,1 0 376,-5 1 0,-5 0 0,7-3 0,11-5 0,6-2 0,-3 1 0,1-2 1451,-39-22-1451,31 3 3308,24 2-3308,11 8 3098,17 2-3098,2 6 1273,25 5-1273,18 1 0,46 5 0,-24 0 0,9 0-1230,0-1 1,7 0 0,0 3 1229,4 6 0,0 3 0,5 2-903,-2-4 0,5 0 1,-1 2-1,-4 3 903,2 6 0,-4 3 0,2 1 0,-6-4 0,3 1 0,-1 1 0,-3-1 0,7 6 0,-3 0 0,-3 0 0,-8-5 0,-1 0 0,0 1-479,7 5 0,1 0 0,-7-1 479,-7-3 0,-3 0-249,12 8 0,-2 0 249,-21-11 0,-3 0 2469,34 26-2469,-35-18 3758,-9-1-3758,-17-5 2137,-12-5-2137,-1 0 870,-22 6-870,-33-9 0,-34 15-1121,17-19 1,-6-2 1120,-11 5 0,-4 0 0,20-6 0,-3-2 0,-2 1-1158,-8 1 1,-3 0-1,0-2 1158,-4-1 0,0-1 0,-2 0 0,-5 0 0,-1 0 0,1-2 0,4 0 0,1-2 0,1-2 0,4-2 0,1-2 0,2-3-649,8-2 1,1-3 0,4-2 648,-27-13 0,8-4-523,23 1 0,3-2 523,-7-6 0,4-2 0,23 12 0,4-1 0,-12-13 0,1 0 1241,-24-23-1241,24-3 0,6 18 3060,21 4-3060,9 4 2440,7 16-2440,6 1 1645,0 16-1645,5 4 319,1 3-319,4 4 0,2 0 0,11 0 0,21-7 0,-17 5 0,8-5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9T15:43:48.535"/>
    </inkml:context>
    <inkml:brush xml:id="br0">
      <inkml:brushProperty name="width" value="0.1" units="cm"/>
      <inkml:brushProperty name="height" value="0.1" units="cm"/>
      <inkml:brushProperty name="color" value="#FFFFFF"/>
    </inkml:brush>
  </inkml:definitions>
  <inkml:trace contextRef="#ctx0" brushRef="#br0">1816 1712 24575,'80'-11'0,"1"-1"0,-1 1 0,1 0 0,-1 0 0,43-6 0,-6 0 0,-64 6 0,-116 11 0,-8 13 0,-25 5-1031,43 3 0,1 0 1031,4-6 0,0-1 0,-13 4 0,0-2 0,9-10 0,2-3 0,-43 4-45,38-6 0,0-2 45,-25 1 0,1 0 0,13 0 516,9-12-516,14-2 0,-3-14 0,20 9 1026,1 1-1026,8 6 610,6 1-610,19 5 0,16 1 0,22 11 0,11 2 0,10 14 0,3-5 0,8 13 0,0-6 0,-9 6 0,-2 0 0,-9-8 0,0 5 0,-8-5 0,-9-1 0,-3-2 0,-18-7 0,10 0 0,-18-1 0,5-4 0,-6-3 0,-13-4 0,-6 0 0,-30 0 0,4 0 0,-22 0 0,14 0 0,-14 0 0,15 0 0,-7 0 0,16-5 0,1 4 0,13-5 0,1 6 0,11-4 0,1-2 0,16 1 0,9-6 0,40 2 0,4-6 0,24-8-299,-37 14 1,-2 0 298,25-14 0,-2 8 0,0 2 0,0 2 0,0-2 0,0 0 0,2 4 0,-19 4 0,0 1 0,26-3 0,7 7 0,-27 0 0,-4 0 0,-17 0 0,-13 0 0,-3 0 0,-13 0 597,0 0-597,-14 0 0,-29 0 0,-20 0 0,-37-8-534,39 4 1,-1-2 533,-7-3 0,1 1 0,5 3 0,-1 0 0,-7-3 0,0 0 0,7 3 0,1 0 0,-5-4 0,0 0 0,0 0 0,2 1-64,-36-9 64,12 2 0,12 0 0,24 1 0,4-5 0,21 6 0,6-4 1064,2 6-1064,9 1 67,-4-1-67,5 0 0,18-1 0,12-1 0,39-10 0,-14 13 0,39-13 0,-30 15-583,34-9 583,-7 1 0,-41 10 0,-1 2 0,42-3 0,-4 7 0,-18 0 0,-2 0 0,-17 0 0,-9 0 0,-10 0 0,-12 0 0,-2 0 583,-6 0-583,-54 0 0,-9-8 0,-3 4 0,-6-2-661,-2-6 0,-1-2 661,0 0 0,-1-1 0,-10 1 0,0-1 0,3-3 0,3 1 0,8 6 0,2 2-339,-3-4 1,2 0 338,-30-11-278,8 6 278,5-5 0,35 15 0,2-4 1255,27 6-1255,7-1 713,33 3-713,28 4 0,27 0 0,-32 0 0,1 0-128,5 0 0,0 0 128,38 0 0,-36 3 0,4 2-583,11-1 0,-1 3 583,-19 4 0,-1 1 0,23 1 0,-3 2 0,10 16-281,0 1 281,-5-1 0,-27-3 0,-9-7 0,-10-3 523,-13-6-523,-1-1 1181,-10 0-1181,-23-5 308,-34-1-308,-26-5 0,22 0 0,-4 0-712,-4 0 1,-2 0 711,-7 0 0,0 0 0,12 0 0,-1 0 0,-13 0 0,1 0 0,17 0 0,2 0-248,-11 0 0,1 0 248,-30 0 0,17 0 0,26 0 0,15 0 0,16-5 1386,14-1-1386,19-5 533,35 5-533,21 1 0,-16 5 0,4 0-820,4 0 1,3 0 819,11 0 0,3 0-1131,4 0 0,4 0 1131,11-1 0,1 2 0,-4 3 0,-3 1 0,-11-1 0,-1 2 0,2 6 0,-3 4 0,-19-3 0,-2 1-440,5 0 1,-1 0 439,-9 3 0,-4-2 0,21 2 0,-13 4 1365,-30-9-1365,-3-5 2329,-23-2-2329,-42-5 0,-30 0 0,10 0 0,-5 0-454,-10 0 0,-3 0 454,-4 0 0,-3 0-1293,-12-4 1,-2-2 1292,34 2 0,-2 0 0,1 0 0,0 1 0,-1-1 0,3-1-627,-17-4 1,3 1 626,-3 7 0,3 0 0,19-7 0,2 1-240,-6 6 1,2 0 239,9-7 0,4 1 0,-30 5 1528,20-11-1528,24 7 2552,12-1-2552,17-3 1560,1 4-1560,21 0 671,32 1-671,24 5 0,-18 0 0,4 0-780,4 0 0,3 0 780,11 0 0,3 0-1204,4 4 1,4 1 1203,10 5 0,3 2 0,-33-3 0,0 2 0,0 2 0,1 3 0,0 2 0,-3-1 0,12-1 0,-3 1-523,1 9 1,-4 0 522,-17-12 0,-3 1 0,1 10 0,1-1-16,-2-10 1,-3 0 15,13 20 1272,-4-18-1272,-30 2 2436,-3-6-2436,-18-1 1293,-27-5-1293,-30-1 0,1-5 0,-6 0-1045,-13 0 1,-5 0 1044,-16 1 0,-4-2-1009,28-4 1,-1-1 0,-1-2 1008,-8-2 0,-2-2 0,2-1 0,1-2 0,1 0 0,4-1-694,-16-6 0,2 2 694,-5 1 0,6 0 0,28 1 0,2 0-286,-11 0 1,1-2 285,10-1 0,4 1 1552,-22-11-1552,21 9 2944,19-2-2944,18 11 1779,2-4-1779,11 0 840,0 4-840,18-10 0,12 8 0,39-6 0,24 13-715,-37 0 1,3 0 714,9 7 0,2 0 0,7-3 0,1 0-1220,-1 4 1,2 0 1219,13 0 0,-4 0 0,-26 0 0,0 0-539,17 0 1,0 0 538,-25 4 0,0 0 0,15 5 0,0 0 0,-16 0 0,-1 1 0,8 8 0,-4 1 0,2 3 1165,7 6-1165,-41-11 2452,-5-5-2452,-7-1 1328,-7 0-1328,-15 0 0,-27-5 0,-35-1 0,17-5 0,-6 0-1377,-20-1 0,-4 2 1377,0 3 0,-3 1 0,18-4 0,-1-1 0,0 1 0,4 2 0,0 1 0,0-2 0,-5-1 0,-2-1 0,5-1 0,-10 1 0,4 0-553,-7 0 1,4 0 552,24 0 0,3 0-54,-45 0 54,8-6 0,46-1 0,8-12 0,17 11 2574,10-8-2574,3 10 1273,4-5-1273,17 5 66,22 1-66,33 5 0,18 0-741,-29 0 0,3 0 741,0 0 0,2 0 0,10 0 0,1 0 0,1-1 0,-2 2 0,-12 1 0,2 3 0,0 2 0,6 2 0,-7 2 0,-3 2 0,-3 2 0,28 3 0,-4-1 0,-3 6 0,-22-9 0,-17 0 0,-15-2 0,-9-6 0,-16-1 1482,-42-5-1482,-19 0 0,7 1 0,-6-2-1042,-3-6 0,-3-3 1042,-11 1 0,-2-4 0,-6-11 0,-2-1 0,-6 3 0,1 1 0,17-3 0,2 1 0,-10 3 0,3 1-448,25 2 1,1 0 447,-10 3 0,2 0 0,-20-16 0,12 19 0,28-7 0,16 17 1982,17-5-1982,30 6 997,24 0-997,33 0 0,-29 3 0,2 2-717,11-1 0,1 2 717,6 7 0,2 1 0,4 1 0,1 0 0,1 4 0,-2 0 0,-16-5 0,0 0 0,7 4 0,-2-1-532,29 9 532,-42-9 0,-2 0 0,29 7 0,-20-2 0,-18-9 0,-15-1 0,-10-5 1394,-4-3-1394,-20-4 572,-26 0-572,-33 0 0,17-3 0,-2-2-599,-4 4 0,-3 0 599,-9-3 0,-2 0 0,0 4 0,-1 0 0,-6 0 0,1 0 0,16 0 0,0 0 0,-13 0 0,1 0 0,18 0 0,0 0 0,-9 3 0,-1 2-80,12-1 0,3 1 80,-31 4 0,22 3 0,17-10 0,16 4 0,8-6 1188,30 0-1188,32 0 0,30 0 0,-15 0 0,4 0-978,-6 0 1,2 0 977,21-5 0,2 1 0,-11 3 0,0-1 0,19-2 0,-2-1-656,-21 5 0,-2 0 656,8 0 0,0 0 0,-9 0 0,-3 0 0,-3 0 0,0 0 0,5 0 0,-3 0-91,28 7 91,-10 1 0,-13 7 0,-23-2 0,-4 0 1963,-20-1-1963,-2-6 1456,-6 4-1456,-5-4 109,-6 5-109,-27-5 0,-28-2 0,-38-4-977,25 0 0,-4 0 977,-6 0 0,-2 0 0,-10 0 0,-3 0-1229,-5 0 1,-1 0 1228,4 1 0,3-2 0,11-1 0,1-3-544,5-2 0,2-4 544,14-5 0,3-4-217,3 0 0,2-3 217,-1 3 0,4-3 0,-14-20 1533,17 13-1533,19-3 2460,19 9-2460,2 0 1346,5-1-1346,0-6 594,35 2-594,8-13 0,45 8-536,-38 13 1,2 1 535,10 1 0,2 2-875,5-2 0,2 1 875,11 2 0,1 2-1003,1-1 0,2 2 1003,7 2 0,-3 1 0,-20 1 0,-3 0-443,7-1 0,-2 1 443,-19 4 0,-1 1 407,0 0 1,1 0-408,7 0 0,-4 1 0,2 2 1544,7-6-1544,-47 7 2195,-1 0-2195,-5 0 1159,-26-5-1159,-21 4 0,-38-11 0,19 7 0,-6-1-976,-9-3 0,-5 0 976,-9-1 0,-3 0 0,-7-1 0,2 1 0,18 1 0,0-1 0,-15 0 0,2 0 0,25 1 0,1 0-604,-16 0 1,1-1 603,21 1 0,3 1 0,-39-1 0,31-4 0,18 6 0,16-1 1825,22 3-1825,35 5 1334,21 0-1334,35 7 0,3 18-757,-30-8 1,2 4 756,-4 4 0,0 3 0,17 5 0,-1-1 0,-26-10 0,0 2 0,19 11 0,-1 1-159,18 7 159,-33-17 0,0 1 0,29 19 0,-24-16 0,-7 6 0,-17-16 0,-8-2 0,-13-7 0,-11-5 1500,-28-1-1500,-29-5 0,-37 0-706,32 0 0,-4 0 706,-5 0 0,-2 0 0,-3 1 0,-3-2 0,-6-3 0,2-1 0,20 4 0,0 0 0,-12-7 0,3-1-510,-23-1 510,42 2 0,2-1 0,-21 0 0,14-4 0,31 12 0,11-5 0,37 6 1540,24 0-1540,33 0 0,-29 0 0,2 0-482,10 0 1,3 0 481,11 0 0,3 0-1311,5 0 0,2 0 1311,6 0 0,-1 0 0,-22-1 0,-2 2-625,13 2 1,-1 2 624,-19 0 0,0 1 0,5 2 0,0 2 0,-3-2 0,-3 1 0,22 7 0,-16-2 0,-24-6 1207,-15 2-1207,-9-4 2615,-11 5-2615,-30 1 0,-39-6 0,11 1 0,-7 0-205,-16-6 0,-4 0 205,-4 3 0,-4 0-1215,-12-3 1,1-2 1214,23 1 0,0 0 0,-20 0 0,2 0-578,25 0 1,3 0 577,-7 1 0,0-2-204,8-5 1,4-3 203,-21-7 1549,12-14-1549,28 3 2428,16 8-2428,13-4 1431,7 10-1431,5-4 559,0 0-559,6-1 0,21-9 0,19-1 0,34-10-1051,10 3 1051,-35 10 0,2 0-730,6 5 0,1 2 730,6-5 0,2 1 0,4 1 0,1 3 0,8 2 0,-3 2 0,-20 3 0,-1 2 0,13 4 0,-2 1 0,-18 4 0,-3 0 0,6 0 0,1 0-182,-1 0 1,-2 0 181,36 0 0,6 6 0,-41 1 0,-4 11 0,-35-5 952,-6 4-952,1-6 1508,-6-1-1508,-12-4 414,-32 6-414,-26-11 0,16 3 0,-5-1-880,-9-2 1,-3-2 879,-18 1 0,-3 0-1330,-6 0 1,-4 0 1329,26 0 0,-3 0 0,1 0 0,4 0 0,0 0 0,3 0 0,-16 0 0,2 0-465,2 0 0,5 0 465,19 1 0,3-2 0,-2-5 0,2-2 0,-29-2 0,27-11 1421,13 8-1421,30 6 2741,25 2-2741,21 5 1186,30 7-1186,2 15 0,19 13-552,-37-15 1,0 2 551,2 3 0,-2-1 0,-3-3 0,-1 0-211,2 4 1,-1 0 210,26 22 0,14-5 0,-19-5 0,-10-8 0,-18-8 0,-10-3 0,-12-6 0,-2-1 1078,-6-5-1078,-10-1 446,-22-5-446,-16 0 0,-40-15 0,15 5 0,14-8 0,0-3 0,-24-5 0,-7-13 0,3 8 0,24 3 0,3 5 0,18-1 0,12 16 0,7-7 0,8 8 0,18-4 0,24 5 0,30 2 0,-19-1 0,4 2-608,3 1 0,3 2 608,9-5 0,2 2 0,0 2 0,1 2-900,12-1 1,1 0 899,-5 0 0,-1 0 0,-12 0 0,-1 0 0,2-2 0,-2 4 0,32 12 0,-45-3 0,-1 2-973,39 19 973,-30 4 0,-6-9 0,-21-1 1041,-2-7-1041,-13-2 1807,-1-1-1807,-11-4 1140,-17-1-1140,-24-6 0,-23-5 0,-27 0 0,35 0 0,-2 0-393,1 0 0,-1 0 393,-11 0 0,3 0 0,-25 0 0,25-7 0,2-2 0,-16-9-167,-17-15 167,25 3 0,23 3 0,4 6 0,20 4 0,7 6 779,12 5-779,27 1 174,19 5-174,33 0 0,12 15 0,5 2 0,-41 3 0,1 2 0,-5-6 0,2 2 0,11 12 0,0 1 0,25 4-242,-33-6 0,-2 2 242,26 16 0,4 3 0,-15 3 0,-18-16 0,-19-6 0,-6-6 0,-10-7 0,-9 4 484,-7-10-484,-46 0 0,-26-7 0,18-5 0,34 0 0,68 0 0,30 14 0,-3 2 0,12 23-998,-9-7 998,10 15 0,-21-16 0,-8 4 0,-13-8 0,-14-2 0,0-5 0,-14-3 0,-1-6 0,-11 0 998,-1 0-998,-9-5 0,-32-1 0,-12-5 0,-40 0-445,37 0 0,0 0 445,-1-3 0,0-2 0,1-1 0,1-3 0,0-3 0,1-2 0,-41-19 0,39 13 0,1-1 0,-41-21 0,19-5 0,4 1 0,31 4 0,-12 4 0,28 7 0,-4 6 0,19 6 890,0-4-890,6 11 0,10-5 0,27 12 0,26 0 0,28 5-901,-30-4 0,2-1 901,-5 4 0,2 0 0,21-3 0,1 0 0,-8-1 0,-3 1-527,-4 3 0,-1 0 527,2-4 0,-3 1 0,-12 4 0,-1 0 0,11 0 0,0 0 0,-11 0 0,0 0 0,4 0 0,-3 0 0,18 0 0,6 0 0,-28 0 0,-1 6 1701,-8 2-1701,-13 4 1155,-3 0-1155,-12 5 0,-1-5 0,-4 5 0,-3 0 0,-4 1 0,-25 8 0,-16-5 0,-50 9 0,35-15 0,-4-2-1105,-15 2 1,-5-1 1104,-10 6 0,-4-1-954,24-10 0,-3-2 0,0 1 954,1 2 0,-1 1 0,-1-1 0,-9-2 0,-1 0 0,5-2 0,-6 1 0,2-2-528,15-1 0,-2 0 0,4-2 528,-2-1 0,3-2-353,-7 1 1,1 0 352,7 0 0,4 0 1586,-14 0-1586,2-22 2731,44 11-2731,4-18 1998,19 12-1998,5-1 1045,0 0-1045,26-7 0,25 2 0,21-1-483,-19 11 0,3 1 483,-4 3 0,1 1 0,15-1 0,2 0-784,0-1 1,1 1 783,7 3 0,-2 1 0,-16 1 0,0 0 0,6 3 0,-1 2 0,-12-1 0,-2 0 0,5 0 0,1 0 0,4 0 0,-3 0 0,17 0 0,-8 0 0,-42 0 888,-8 5-888,-11 1 1645,-1 5-1645,-9-1 0,-32 3 0,-22 1 0,10-5 0,-6-2-901,-14-2 1,-4 0 900,-5 3 0,-4 1-1669,-15-3 0,-5 0 1669,30 0 0,-2 2 0,1-1 0,3 0 0,0 0 0,2 0-750,-22 3 0,2 0 750,-2 0 0,4 0 0,24-1 0,1 0-331,-16-3 0,1-1 331,21-1 0,3 0 1270,-31-4-1270,25 0 3144,25 0-3144,6 0 1907,14-5-1907,13-7 980,26-2-980,30-5 0,36 2-851,-38 8 1,5 1 850,14-2 0,3 1 0,-6-1 0,3 1 0,16-2 0,-1 1 0,-26 4 0,-2 2 0,17-2 0,0 2 0,-24 4 0,-1 0-281,9 0 0,1 0 281,-11 0 0,-2 0 0,29 0 0,-20 0 0,-11 0 0,-22 0 1650,-2 0-1650,-13 0 613,0 0-613,-5 5 0,-5 1 0,-28 6 0,-29 1 0,-36 4-1339,30-9 1,-3 1 1338,-18 5 0,-3 2 0,-6-1 0,-4 2 0,26-1 0,-2 3 0,-1-2 0,-4-1 0,-2 0 0,5-1 0,-11 6 0,2-1-621,15-6 0,-2 0 1,4-2 620,-1-1 0,1-2-505,-18 6 0,1-1 505,22-5 0,3 0 0,-1 0 0,6-1 0,-8 0 0,4-1 2245,30-7-2245,4 0 2007,17-4-2007,16-8 1297,29 5-1297,30-11 0,-14 16 0,4 2-848,5-3 1,2-1 847,16 3 0,3 2-1318,-1-1 1,2 0 1317,5 0 0,1 0 0,1 0 0,-3 0-539,-20 0 1,-3 0 538,8 0 0,-4 0 0,23 0-212,-38 0 1,0 0 211,25 0 1321,-12 0-1321,-28 0 2606,-9 0-2606,-14 5 1328,-25-4-1328,-38 4 0,-30-5 0,16 0 0,-6 0-936,-5 0 1,-3 0 935,-10 0 0,-4 0 0,-8 0 0,-3 0 0,32-3 0,-1 0 0,0-1-840,-3 0 0,-1 0 1,0 0 839,-1 0 0,-1 0 0,3 0 0,-13-1 0,2 1-659,-8 3 0,3 2 659,20-1 0,2 0-335,-1-4 1,0 0 334,1 3 0,4 0 1834,-22-6-1834,6 0 2495,33 0-2495,4-6 1657,20 1-1657,3 6 966,10-4-966,1 4 0,5-6 0,0-5 0,11-1 0,26-9 0,27-10 0,-15 19 0,4 0-1105,9-4 1,3 1 1104,11 1 0,3 1 0,5-1 0,2 1 0,7 2 0,-3 2 0,-21 4 0,-1 1-686,11 0 1,0 3 685,-18 5 0,-2 2 0,6-5 0,0 1 0,-2 4 0,-3 0-77,21 0 77,-13 0 0,-20 0 0,-15 0 2034,-8 0-2034,-8 0 1529,-30 5-1529,-32-4 0,-30 4 0,9-5 0,-6 0-1098,1 0 1,-4 0 1097,-21 0 0,-6 0-961,31 0 0,-1 0 0,-1 0 961,1 0 0,-1 0 0,-1 0 0,-7 0 0,-3 0 0,3 0 0,11 0 0,2 0 0,2 0-660,-24 0 0,4 0 660,3 0 0,5 0 0,18 0 0,2 0-178,-1-2 0,1-3 178,7-1 0,3-4 0,-21-13 1715,17-5-1715,13 2 2890,20 1-2890,2 1 1721,10 6-1721,2-5 522,5-3-522,0-7 0,19-8 0,23-11 0,35-7-1272,-20 27 1,4 0 1271,5-10 0,5 0 0,18 9 0,4 1 0,-30 5 0,1-2 0,1 4-897,6 4 0,1 4 0,1 0 897,-2-2 0,1 1 0,0 2 0,-1 3 0,1 2 0,0 1 0,1 2 0,0 1 0,-4 1-798,10 0 0,-3 2 798,11 3 0,-2 2-423,-24-1 0,-2 0 423,5-1 0,3 2 0,13 5 0,-1 2 0,-29-4 0,-1 2 772,11 11 0,-4 3-772,4 4 2532,-2 12-2532,-17-9 1974,1 6-1974,-3-5 1246,-11 10-1246,3-11 380,-11 4-380,-2-7 0,-6 1 0,-5-1 0,-2 0 0,-5-6 0,-52 13 0,-17-13 0,11-6 0,-6-2-704,-6 0 1,2-4 703,14-4 0,0-2 0,-12 5 0,-1-1-474,15-4 1,0 0 473,-11 0 0,0 0 0,10 0 0,1 0 0,-38 0 0,32 0 0,17-6 0,16 5 1336,13-9-1336,17 9 1018,32-4-1018,-2 5 0,60 0 0,-18 0-593,-16-1 0,1 2 593,32 6 0,-34-3 0,0 1 0,-7 3 0,-1 1 0,6-1 0,-1 1-183,-5 3 1,-2 0 182,38 6 0,-19 4 0,-17-8 0,-5-1 0,-27-1 0,4 0 1164,-13-6-1164,0 4 387,-30-9-387,-16 4 0,-54-5 0,32 0 0,-3 0-1004,-16-4 0,-3-1 1004,-5 0 0,-1-2 0,-1-6 0,2-2 0,11 6 0,3-3 0,1-9 0,2-1-463,9 7 1,2 0 462,-2-6 0,1-1 0,5 5 0,2 1 0,-29-16 0,27 4 0,13 2 0,26 8 1907,2 1-1907,11 0 1026,0 4-1026,0-4 0,11 6 0,26-10 0,28 5 0,-16 4 0,4 0-825,3 2 0,3 3 825,8 1 0,4 2 0,5-1 0,2 2 0,0 2 0,1 2-1052,11-1 1,0 0 1051,-6 0 0,2 0 0,-18-1 0,1 1 0,-1 1 0,15 1 0,-3 3 0,3 2 0,-4 3-319,-21 2 0,-4 3 319,37 24 0,-12-6 0,-10 12 0,-17-8 0,-9 0 1410,-9 2-1410,-14-6 2199,-1 7-2199,-5-1 782,-7 1-782,-1 0 0,-6 7 0,0-5 0,-21 16 0,-2-22 0,-30 16 0,3-22 0,-10 0 0,-32-9 0,16-13 0,-18-1 0,27-13 0,7-17 0,7-16 0,-1-17 0,14-13 0,-5-3 0,19-6 0,-10 0-422,25-10 422,-10 7 0,20-7 0,-6 18 0,7 3 0,0 24 0,0 4 0,5 16 0,7 10 0,13 3 422,8 10-422,14 0 0,-6 27 0,0 11 0,21 23-720,-12-2 0,-5 6 720,-20-9 0,-3 1 0,10 7 0,-3 2 0,-12-1 0,-3-1 0,4-6 0,-2 1 0,-5 2 0,-4-2-416,2 35 416,-4-43 0,-2-1 0,-3 29 0,0-20 0,0-18 0,0-16 0,0-8 1408,-4-11-1408,-2-1 448,-11-11-448,4-13 0,-5-8 0,-1-13 0,3-8 0,-10-2 0,10-17 0,-5 7 0,-2-16 0,7 7 0,-7-9 0,14 0 0,-4 8 0,12 11 0,-6 12 0,7 14 0,0 1 0,5 23 0,8 17 0,15 36 0,4 27 0,8 19-796,-26-29 1,-1 3 795,1 0 0,-3 1 0,-4 0 0,-3 0-527,1 4 1,-1-2 526,-4-9 0,0-2 0,0 2 0,0-1 0,0 36 0,0-16 0,0-35 0,0-8 0,-5-18 1502,-1-10-1502,-11-1 1142,-1-5-1142,-6-11 0,-3-17 0,1-15 0,-11-24 0,6 7 0,1 0 0,-1-3 0,-6-28-467,10 27 1,0 0 466,-5-24 0,0 10 0,9 9 0,1 2 0,1 9 0,6 8 0,-6 2 0,14 15 0,-4 2 933,10 13-933,-5 19 0,6 15 0,0 28 0,0 25 0,0 12 0,0 1 0,0 14 0,0-25 0,0 18 0,0-20 0,0-3 0,0-16 0,0-9 0,0-16 0,0-8 0,0-6 0,-4-5 0,-8-12 0,-14-16 0,-2-12 0,-15-17 0,6-2 0,-3-16 0,-5-3 0,12-6 0,-6 0 0,8 0 0,7 9 0,3 2 0,13 9 0,-4 15 0,10 4 0,-3 20 0,5 2 0,0 15 0,0 16 0,6 13 0,16 29 0,-3 5 0,18 28-962,-19 1 962,-1-35 0,-1 2 0,-5 1 0,-2-1 0,0-5 0,0 0 0,-4 9 0,-2-1 0,-3-8 0,0 0 0,0 6 0,0-1 0,0-5 0,0-2 0,0 38 0,0-19 0,0-10 0,-6-11 0,-1-9 0,-12-6 962,6-2-962,-10-12 0,4 4 0,-5-10 0,-7 11 0,5-10 0,-12 4 0,13-5 0,-13 0 0,12-1 0,-12-5 0,5-2 0,-17-5 0,8 0 0,-2-5 0,-4-17 0,19-7 0,-21-15 0,14 2 0,-1-8 0,-4 5 0,12-3 0,-5 7 0,0 0 0,6 1 0,-6-2 0,2-8 0,4 7 0,-4-8 0,12 18 0,1-5 0,13 12 0,-6-5 0,11 13 0,-4-5 0,5 4 0,0-5 0,0 0 0,27-11 0,15 5 0,30-15 0,-3 13-594,-16 7 0,3 0 594,-8 7 0,3 1 0,42-11 0,3 2 0,-38 10 0,2 3 0,9 0 0,8 0 0,-12 3 0,20 0 0,-6 5 0,0 1 0,5 4 0,-28 0 0,0 0 0,-5 0 0,-1 0 0,1 0 0,-1 0 0,32 0 0,4 0 0,-26 0 0,-1 0 0,-18 5 0,-10 2 0,-6 5 1188,-7-1-1188,-1 1 0,-6 4 0,-5-4 0,-1 3 0,-5-4 0,0 0 0,0 0 0,-18 1 0,-31 9 0,-14-4 0,10-1 0,-4 1-614,6-8 0,-2 0 614,-15 8 0,-2 1-1126,-6-2 0,-3-1 1126,-11 0 0,-4 1 0,28-3 0,-1 1 0,-1-2-815,-3-3 1,-1-2 0,0 1 814,1 2 0,-1 1 0,0-1 0,-4-1 0,-2-2 0,2-1 0,2-1 0,1-1 0,1-1 0,1 1 0,0 0 0,-1-2-609,-5-1 1,-2-1-1,4-1 609,-8 2 0,3-2-98,-15-5 1,4-4 97,31-2 0,5-2 1486,-38-21-1486,14-11 0,21 15 0,13-4 2353,5 2-2353,16 12 2349,4-9-2349,2 11 1504,12 1-1504,0 1 252,6 6-252,0 0 0,14-48 0,24-27 0,-7 16 0,23 14 0,-35 69 0,11 13 0,-17-8 0,4 5 0,-10-11 0,4 11 0,-5-5 0,1 0 0,-1 5 0,-6-11 0,0 5 0,-11-6 0,-3-5 0,-17 0 0,-1-6 0,-16 0 0,6 0 0,-5 0 0,7 0 0,0 0 0,7-6 0,2-6 0,13-7 0,1 1 0,5-5 0,5 10 0,2-3 0,5 4 0,0 1 0,0-6 0,16-1 0,5-1 0,25-6 0,4 3 0,27-9 0,-22 9 0,29-2 0,-23 3 0,17 3 0,11-5 0,-18 8 0,15 5 0,-26 4 0,7 0 0,-6 4 0,-10-5 0,-14 7 0,-13 0 0,-13 0 0,0 0 0,-53 0 0,-10 0 0,-2 0 0,-7 0-808,-1 0 1,-3 0 807,-10 0 0,-4 0-1215,-12 0 0,-2 0 1215,27 0 0,-2 0 0,1 0 0,-6 0 0,0 0 0,4 0 0,-15 0 0,3 0 0,-7 0 0,1 0 0,21 0 0,2 0-314,-1 0 0,1 0 314,5 4 0,3-1 0,-23-1 0,21 5 1353,17-2-1353,16-3 2538,17 3-2538,22-5 782,30 0-782,27 0 0,20 0-365,-36 0 1,2 0 364,-2 1 0,2-2-835,18-3 1,1-1 834,-5 0 0,1-1 0,18 0 0,-1 1 0,-27 0 0,0 1 0,3 3 0,5 2 0,-4-1 0,0 0 0,-1 0 0,16 0 0,1 0 0,-14 0 0,-4 0 0,-12 0 0,-1 0 0,5 0 0,2 0 0,7 3 0,-4 1 0,16 3 0,-1 6 0,-45 0 667,-12-1-667,-2-1 1731,-11 0-1731,-6-5 0,-27 5 0,-29-10 0,-37 6-913,32-7 1,-5 0 912,-9 0 0,-4 0 0,-11 0 0,-4 0-889,28 0 1,-1 0 0,-1 0 888,-4 0 0,-1 0 0,3 0 0,-13 0 0,2 0-666,-9-3 1,5-3 665,25-2 0,2-2 0,-6 1 0,1-2 0,-30-13 0,32 9 1434,27 7-1434,18-2 2682,24 9-2682,16-4 1705,31-2-1705,34 5 0,-39-8 0,4-3-1199,25 2 1,6-1 1198,1-7 0,4-2-1486,-13 6 0,6 1 0,4-2 1486,-7-2 0,5-2 0,0 0 0,-4 2 0,6 0 0,-3 2 0,5-2 0,0-1 0,7-1 0,-1 0 0,-6 1 0,-6 1 0,-6 1 0,4 0 0,-7 2 0,3-1 0,0 1 0,-2-1 0,17-2 0,-3-1 0,-3 0-565,-18 1 0,-2 0 1,0 2 564,3 1 0,2 1 0,-8 1 0,-2-1 0,-5 1 0,6-4 0,-4 1 0,18-7 0,-39-10 1581,-18 0-1581,-20-15 0,-50 4 0,1 9 0,4 6 4006</inkml:trace>
  <inkml:trace contextRef="#ctx0" brushRef="#br0" timeOffset="1">3615 436 24575,'63'56'0,"-25"-22"0,1 1-630,3 6 0,1 3 630,-1 2 0,-1 0 0,-3-4 0,-1 0 0,8 11 0,-1 1 0,-12-11 0,-3-1-233,0 0 1,0 0 232,1 5 0,-1-2 0,18 26 0,-8-4 0,-5-22 0,-12 1 0,-4-20 1230,-6-1-1230,-5-8 495,-3-6-495,-4 0 0,-20-5 0,-10-1 0,-23-5 0,-35 0 0,23-13 0,12 9 0,-1-3 0,-28-23 0,-8 5-894,2-7 894,10 0-70,9 2 70,9-6 0,13 7 0,12-4 0,10 13 0,8-3 891,11 11-891,0-5 73,6 6-73,0 0 0,0 0 0,0 0 0,11 5 0,18-5 0,23 2 0,12-2 0,7-2 0,-14 4 0,2-1-667,33-3 0,-1 0 667,-36 8 0,-2 0 0,19 0 0,1 2 0,-19 2 0,0 2-372,9-1 0,1 0 372,-7 0 0,-2 0 0,36 0-224,-12 0 224,-20 0 0,-11 0 0,-21 0 1266,-4 5-1266,-11-4 786,-1 9-786,-14-9 250,-29 4-250,-21-5 0,-35 0 0,38 0 0,-2 0-608,-4 0 1,-3 0 607,-9 0 0,-2 0 0,-1 0 0,1 0 0,10 0 0,0 0 0,-7 0 0,2 0 0,12 0 0,1 0 0,0 0 0,-1 0-53,-46 0 53,30 0 0,10 0 0,19 0 0,14 0 0,15-5 1211,6-2-1211,9 1 57,15 1-57,16 5 0,34 0 0,12 0 0,10 0-620,-31 0 0,2 0 620,-8 0 0,0 0 0,4 3 0,1 1-300,-4-1 0,-1 3 300,37 26 0,-40-19 0,-1 2 0,-4 7 0,-1 2 0,34 9 0,-20 3 0,-18-15 0,1 8 0,-21-14 1202,7 7-1202,-22-11 638,-15-5-638,-30-1 0,-1-5 0,-55 0 0,28 0-838,3-3 0,-4-3 838,13-2 0,2-2 0,-5 1 0,0-1-147,3-3 1,1 0 146,-34-10 0,-2-2 0,3-7 0,18 2 0,9-7 0,11 8 0,15-4 0,8 7 0,9 2 0,10 0 1650,2-1-1650,5 1 319,0 6-319,0 1 0,0 0 0,0 4 0,26-5 0,15-3 0,28 11 0,0-10 0,-16 18 0,3 2 0,1-3 0,0 0 0,8 2 0,0 2-502,0-1 0,-3 0 502,29 0 0,-3 0 0,-27 6 0,4 8 0,-30 0 0,4 6 0,-20-3 0,-2-4 1004,-5 4-1004,-1-6 0,-24-5 0,-21-1 0,-20-5 0,1 0 0,-3 0-827,-31 0 827,19-4 0,0 0 0,-25 2 0,39-5 0,-1-2 0,4 4 0,0 0 0,-1 1 0,0-1 0,1-3 0,1 1 0,-39 5-63,20-11 63,3 5 0,23-6 0,4 1 0,21 1 0,1 1 824,6 0-824,5 0 66,1 0-66,10 5 0,14 1 0,15 5 0,35 0 0,-14 0 0,39 0 0,-30 0 0,24 7 0,-10 2 0,-9 12 0,-10 1 0,-11 0 0,-15-4 0,-2 0 0,-12-5 0,-2 4 0,-6-6 0,-5 0 0,-6-5 0,-11-1 0,-14-5 0,-16 0 0,-9 0 0,-7 0 0,-1 0 0,8 0 0,-6 0 0,15 0 0,0 0 0,10 0 0,13 0 0,1 0 0,15 4 0,16 3 0,6 9 0,18 5 0,5 13 0,1 2 0,8 9 0,-8-1 0,-1-1 0,-7-1 0,-3-8 0,-7 4 0,-6-12 0,-2 5 0,-6-13 0,0-1 0,-1-6 0,-5 0 0,-1 0 0,-10-5 0,-13-1 0,-17-5 0,-15 0 0,-7-13 0,-10-11 0,7-7 0,-9-14 0,9 6 0,8 2 0,1-6 0,18 15 0,6-4 0,10 7 0,10 1 0,1 6 0,6 1 0,0 6 0,10 0 0,10 6 0,12-6 0,16 9 0,2-10 0,17 10 0,2-11 0,9 11 0,11-5 0,-9 7 0,9 0 0,-20 0 0,-2 0 0,-17 0 0,-3 0 0,-7 6 0,-7 1 0,-7 5 0,-9-1 0,-6 0 0,0-5 0,-5 4 0,-6-9 0,-26 4 0,-30-5 0,-26 0 0,33 1 0,-2-2 0,-10-6 0,-2-3 0,-13-6 0,-1-2 0,4-1 0,-1-3-523,-7-7 1,2 0 522,21 11 0,3 0 0,-3-7 0,4-1 0,-28-14-104,4-1 104,27 5 0,10 9 0,15 2 0,9 7 0,11 1 1040,1 0-1040,5 5 109,0-5-109,5 11 0,22 2 0,2 4 0,46 0 0,-21 0 0,-1 0 0,2 0 0,10 0 0,-12 0 0,1 0 0,28 0 0,-32 0 0,1 0-462,40 0 462,-3 0 0,-10 6 0,-9 3 0,-10 5 0,-11 0 0,-15-2 0,-2 1 0,-7-1 0,-5-1 462,-2-4-462,-6 3 0,-24-9 0,-12 4 0,-35-5 0,-19 0 0,-2 0-364,20-4 1,1-1 363,-18-3 0,24 0 0,-1-1 0,-24-7 0,-2 0 0,-7 0 0,19 1 0,11-6 0,10 6 0,15-4 0,8 7 0,8 0 727,11 1-727,2 1 0</inkml:trace>
  <inkml:trace contextRef="#ctx0" brushRef="#br0" timeOffset="-1">3717 436 24575,'52'10'0,"26"15"0,-7 13 0,-3-6 0,-15 11 0,-3-6 0,-14 5 0,-3-8 0,-12 4 0,-3-12 0,-5 12 0,-1-12 0,-4 5 0,-3-13 0,-5 5 0,-26-9 0,2 4 0,-31-4 0,-25-6 0,-5-2-329,35-6 0,-2 0 329,-46 0 0,8 0 0,39-3 0,1-2 0,-40-10 0,41 4 0,0-4 0,-30-23 0,-9-3 0,18 2-152,-8-16 152,26 28 0,0-16 0,21 29 0,13-4 0,1 12 653,11-4-653,10 9 157,24-4-157,5 5 0,32 0 0,-4 7 0,17 1 0,11 8-607,-9 7 607,-30-14 0,-1 0 0,32 21 0,7-5 0,-17 13 0,-3-6 0,-8 5 0,-9-2 0,-3-6 0,-12 11 0,3-5 0,-10 5 607,-1 1-607,-9 7 0,-4 1 0,-1 1 0,0 6 0,-6-15 0,-2 7 0,-6-8 0,0-1 0,0 1 0,-5-7 0,-14-1 0,-17-6 0,-5 1 0,-15 2 0,7-2 0,-9-5 0,9 4 0,1-10 0,16 2 0,2-6 0,12-5 0,16-2 0,25-5 0,18 0 0,36 0 0,-15 0 0,-8-4 0,0 0 0,20-5 0,-20 4 0,2 0-521,-5-3 1,0 1 520,0 5 0,1 2 0,5-4 0,-2 0-184,-3 3 1,-3 2 183,42-1 0,-3 0 0,-18 0 0,-4 6 0,-14 15 0,-4 2 0,-12 17 0,-5-13 1021,-11 4-1021,-3-13 387,-5 5-387,0-11 0,-6 5 0,-1-6 0,-5 0 0,-5 0 0,-47 1 0,9-5 0,-50-1 0,24 1 0,-9 2 0,-10-1 0,7 6 0,-7-5 0,19 6 0,3 0 0,8-7 0,15-2 0,4-6 0,15 0 0,0 0 0,5 0 0,3 0 0,4-18 0,6-4 0,0-18 0,-1-17 0,6 5 0,-6-24 0,7 7 0,0-19 0,0 7 0,0 2 0,0 3 0,0 16 0,0 1 0,0 11 0,0 8 0,5 13 0,-4-3 0,9 18 0,-4-5 0,5 6 0,-5 0 0,4 5 0,-5 1 0,2 10 0,-3 1 0,-4 11 0,0 8 0,0 1 0,0 12 0,0-12 0,0 29 0,0-17 0,0 19 0,0-24 0,0 5 0,0-12 0,0-1 0,0-3 0,0-9 0,0 4 0,0-7 0,0 1 0,0 0 0,0 0 0,0 0 0,5-5 0,0-2 0,6-4 0,-1 0 0,1 0 0,0-10 0,1-4 0,1-17 0,0-10 0,1-1 0,6-14 0,-3-3 0,10-1 0,-10-16 0,11 16 0,-12-7 0,5 9 0,-6 0 0,-1 8 0,-1 10 0,0 8 0,-6 8 0,-2 6 0,0 6 0,-4 2 0,4 17 0,-5 1 0,-11 22 0,-4 2 0,-12 8 0,-7 1 0,6-1 0,-13 3 0,12-3 0,-12 3 0,14-9 0,-1-2 0,11-14 0,0 0 0,10-7 0,-9 0 0,15 0 0,-9-5 0,9-5 0,-4-7 0,5-11 0,5-1 0,14-8 0,3-5 0,20-13 0,3-2 0,3-15 0,6 6 0,0-1 0,2-5 0,7 12 0,-8-12 0,4 21 0,-12-11 0,9 21 0,-13-5 0,5 14 0,-15 2 0,5 6 0,-12 6 0,0 1 0,-3 6 0,-11 0 0,5 0 0,-6 0 0,0 0 0,6 10 0,-10 11 0,4 12 0,-11 6 0,0 9 0,0-6 0,0 22 0,0-3 0,0 17 0,0 0 0,0 11 0,0-9 0,0 8 0,0-10 0,0 18 0,0-23 0,-6-3 0,5-24 0,-4-26 0,0 4 0,4-13 0,-9-1 0,9 1 0,-9-5 0,4-1 0,-5-5 0,1 0 0,-1-5 0,0-7 0,5-6 0,-5-13 0,3-2 0,-7-34 0,1 3 0,1 11 0,1-3-666,2-2 0,0-1 666,-3-11 0,0-2 0,3-5 0,1 1 0,-1 10 0,2 2 0,3-5 0,0 2-356,-3 15 1,1 1 355,2-6 0,0 2-62,2 22 62</inkml:trace>
  <inkml:trace contextRef="#ctx0" brushRef="#br0" timeOffset="-3">4823 436 24575,'0'64'0,"0"10"-516,0-26 0,0 4 516,0 11 0,0-2 0,0 36 0,-4-31 0,0 1 0,-1-15 0,0 0 0,0 11 0,0 0 0,-3-5 0,1-1-23,5 35 23,-12-15 0,12-27 0,-4-9 0,6-16 0,0-8 1031,0-6-1031,-5-5 24,4-11-24,-4-8 0,0-10 0,3-8 0,-9-2 0,10-7 0,-5 1 0,6-1 0,0 0 0,0 0 0,0 0 0,0 0 0,0 0 0,5 8 0,2 0 0,11 8 0,0 5 0,7-4 0,-1 15 0,0-8 0,-5 9 0,-2 1 0,0 1 0,-5 5 0,5 0 0,-6 0 0,-5 4 0,-6-3 0,-12 9 0,-6-9 0,-13 5 0,5-6 0,-12 0 0,13 0 0,-13 0 0,12 0 0,1 0 0,2 0 0,11 0 0,-5 0 0,11 5 0,1 0 0,1 1 0,-2-1 0,-14-5 0,1 0 0,-9 0 0,3 0 0,-6-6 0,-1-2 0,-8-5 0,0-6 0,-7 3 0,5-9 0,-6 4 0,8 0 0,-7-5 0,12 6 0,-11-2 0,20 5 0,0-2 0,10 11 0,9-7 0,2 9 0,10 0 0,1 1 0,10 0 0,3 3 0,12-9 0,2 3 0,15-6 0,1 0 0,9 0 0,9-1 0,2 0 0,10-8 0,-10 12 0,-2-9 0,-9 12 0,-8 0 0,-3 1 0,-20 7 0,3 0 0,-17 0 0,4 0 0,-6 0 0,0 0 0,-14 0 0,-12 0 0,-43 0 0,-6 0 0,11 0 0,-3 0-468,4 1 0,-1-2 468,-9-2 0,-2-2 0,-5 1 0,0-2 0,15-2 0,1-1 0,-14-4 0,1-1 0,-27-4 0,31 5 0,1 0 0,-33-10 0,43 14 0,3-1 0,-21-19 0,10 13 0,18-3 0,10 6 0,13 1 0,1 1 936,13 4-936</inkml:trace>
  <inkml:trace contextRef="#ctx0" brushRef="#br0" timeOffset="-5">3968 436 24575,'14'6'0,"-2"-1"0,-1-5 0,0 0 0,0 5 0,-19-4 0,-8 4 0,-28-5 0,-6-7 0,-28-8 0</inkml:trace>
  <inkml:trace contextRef="#ctx0" brushRef="#br0" timeOffset="-7">3496 436 24575,'-6'5'0,"-24"7"0,-3 7 0,-14-4 0,-3 11 0,-10 4 0,2 1 0,-2 6 0,-7-7 0,7-1 0,-6 0 0,9-6 0,8-3 0,1-7 0,15 0 0,2 0 0,13-7 0,1 0 0,6-6 0,5-5 0,1-1 0,15-4 0,3 4 0,18 1 0,2 5 0,14 0 0,3 0 0,8 0 0,0 0 0,0 0 0,9 0 0,-7 0 0,7 7 0,8 6 0,-12 3 0,4-2 0,-19-7 0,-15-2 0,-2-4 0,-6 5 0,-1-6 0,-6 0 0,-1 0 0,-6 0 0,1 0 0,-11 0 0,-8 0 0,-10 0 0,-14 0 0,5 0 0,-12 0 0,12 0 0,-12 0 0,12 0 0,-5 0 0,7-6 0,6 5 0,1-10 0,6 10 0,5-9 0,1 4 0,5-4 0,0-1 0,0 1 0,5 0 0,7 4 0,13-5 0,15 4 0,2-7 0,44-10 0,-36 14 0,2-1 0,1-1 0,11-4 0,24-2 0,-10 2 0,1 2 0,-1 12 0,-17-5 0,4 7 0,-30 0 0,11 0 0,-20 0 0,-1 0 0,-8 0 0,-6 0 0,0 0 0,1 0 0,-1 0 0,0 5 0,0 1 0,-5 5 0,3 0 0,-7 0 0,2-1 0,-4 1 0,0 0 0,0 0 0,0 0 0,0-1 0,0 1 0,-4-5 0,-8-2 0,0-4 0,-11 0 0,5 0 0,-13 0 0,5 0 0,-12 0 0,-3 0 0,-8 0 0,-9 0 0,0 0 0,1 0 0,-10 0 0,7-6 0,-7 4 0,0-11 0,7 5 0,2-1 0,10-3 0,8 4 0,8 1 0,0-5 0,8 5 0,0 1 0,6-5 0,1 10 0,11-9 0,2 5 0,9-1 0,1 1 0,4 5 0,1-5 0,1 4 0,4-4 0,10 5 0,15-6 0,1 4 0,23-4 0,-4-1 0,8 5 0,16-5 0,-14 0 0,16 5 0,-9-5 0,-9 1 0,7 4 0,-16-4 0,7 6 0,-17 0 0,6 0 0,-21 0 0,19 0 0,-26 0 0,18 0 0,-20 0 0,13 0 0,-13 5 0,5 1 0,4 12 0,-14-10 0,6 7 0,-10-8 0,-4-1 0,4-1 0,-6 0 0,0-3 0,0 2 0,-1-4 0,0 0 0,1 0 0,-1 0 0,1 0 0,-1 0 0,1 0 0,1 0 0,4 6 0,-3-5 0,4 9 0,0-8 0,-5 7 0,5-3 0,-6 5 0,1 0 0,-1 6 0,1 1 0,0 6 0,0 0 0,-5 8 0,-1 0 0,0 8 0,-5 0 0,5 7 0,-6 3 0,0 8 0,0 0 0,0-1 0,0 1 0,0-8 0,-6 5 0,-8 5 0,5-8 0,-8-2 0,15-19 0,-3-7 0,5 1 0,-5-7 0,4-1 0,-4-7 0,5 1 0,-4-5 0,-2-1 0,-4-5 0,4-5 0,-4-7 0,3-6 0,0-13 0,-12-19 0,9-3 0,-13-33 0,9 24 0,-3-34-586,2 14 586,5-9 0,-4 3 0,12 19 0,-11 2 0,11 17 0,-4 9 0,6 10 0,0 44 0,0-6 586,0 40-586,0-15 0,0 1 0,0 5 0,0 3 0,0 1 0,0 5 0,0-7 0,0 0 0,-6 7 0,4-5 0,-16 23 0,15-20 0,-15 12 0,17-24 0,-10-2 0,9-13 0,-3-1 0,0-6 0,-1 0 0,-5-5 0,-5-2 0,4-4 0,-5-4 0,-1-15 0,-2-8 0,0-13 0,1 0 0,-3-17 0,7 5 0,-2-2 0,1-2-1402,-1-12 1402,3-10 0,1 0 0,-2 6-368,5 6 0,1-1 368,-6-14-220,6-10 220,2 20 0</inkml:trace>
  <inkml:trace contextRef="#ctx0" brushRef="#br0" timeOffset="-9">4526 436 24575,'0'26'0,"0"13"0,0 9 0,0-6 0,-7 13 0,6-13 0,-12 14 0,11-6 0,-4 7 0,6-7 0,-6-2 0,5-9 0,-5 1 0,6-7 0,0-2 0,0-7 0,0-6 0,0 5 0,0-11 0,0 5 0,0-6 0,0 0 0,0 0 0,0 0 0,0 0 0,0 4 0,4-7 0,2 1 0,4-9 0,0 0 0,-4 10 0,-1 10 0,1 12 0,-5 25 0,5 14 0,1 19-912,-6-29 0,0 2 912,3-4 0,0 0 0,-4 17 0,0-2-466,3-19 0,1-2 466,-3 14 0,0-1 0,6 27-217,-4-41 1,1-2 216,-3 29 0,6-20 0,-7-11 1690,5-22-1690,-4-2 998,4-13-998,-5-14 501,0-5-501,0-22 0,0-3 0,0-14 0,0-12 0,0-21 0,0-10-779,0 29 1,0-3 778,0 0 0,0-2 0,0-11 0,0 1 0,0 15 0,0 2-459,0-8 0,0 1 459,0 13 0,0 1 0,0-6 0,0 1-23,0-36 23,0 16 0,0 28 0,0 8 0,0 15 1480,5 9-1480,1 11 992,5 1-992,0 5 26,0 0-26,0 10 0,-5 3 0,-1 10 0,-5 8 0,0-5 0,0 12 0,0 3 0,0 9 0,0 26 0,0-21 0,0 39 0,0-31 0,0 25 0,0-9 0,0-10 0,0-3 0,0-16 0,0-9 0,0-10 0,0-13 0,0-1 0,0-20 0,0-12 0,-6-16 0,5-9 0,-5 0 0,0-8 0,4-11 0,-4-20 0,6 7 0,0-24-490,0 14 490,0-8 0,0 1 0,12 20 0,4 2 0,13 9 0,-1 8 0,-1 9 0,-2 16 0,0 2 0,-1 14 490,-6-6-490,-1 14 0,-6-4 0,0 5 0,1 0 0,-1 0 0,-1 4 0,-4 8 0,-1 6 0,-5 6 0,0 7 0,0-5 0,0 12 0,0-5 0,0 6 0,0 1 0,0 0 0,0 0 0,0-1 0,0-6 0,0 5 0,0-12 0,0-1 0,0-8 0,0-6 0,0 0 0,0-14 0,0-10 0,0-11 0,0-5 0,0 4 0,0 1 0,0-7 0,0 5 0,0-12 0,6 11 0,-5-11 0,11-3 0,-5 0 0,1-15 0,-2 14 0,0-13 0,-4 13 0,10-6 0,-10 8 0,9 7 0,-9 2 0,8 12 0,-9 3 0,9 9 0,-4 3 0,4 13 0,-4 4 0,-1 17 0,-5 2 0,0 8 0,0 0 0,0-1 0,0 9 0,0-6 0,0 14 0,0-7 0,0 9 0,0-8 0,0 5 0,0-13 0,0 14 0,0-15 0,0 7 0,0-15 0,-6-2 0,5 0 0,-4-5 0,5 16 0,-6-15 0,5 7 0,-5-9 0,6-7 0,0 4 0,0-9 0,-5 10 0,4-11 0,-5 11 0,2-11 0,2 5 0,-3 0 0,1-5 0,2 5 0,-7-6 0,8 4 0,-4-2 0,0 2 0,4-4 0,-4 6 0,5-5 0,-5 5 0,4-6 0,-9 0 0,9 0 0,-4 0 0,0 0 0,4 6 0,-4-5 0,0 5 0,4-6 0,-4 0 0,5-1 0,-5 1 0,4 0 0,-4 6 0,0-5 0,4 10 0,-9-10 0,9 4 0,-4-5 0,0 0 0,0-5 0,-6-1 0,1-5 0,-1 0 0,1 0 0,-1 0 0,0 0 0,0-5 0,0-7 0,0-1 0,-2-16 0,1 8 0,-6-10 0,10-8 0,-8 11 0,9-26 0,0 19 0,-6-13 0,12 8 0,-5 0 0,1 7 0,3 2 0,-3 7 0,5-1 0,0 7 0,0 1 0,0 6 0,0 10 0,0 13 0,0 1 0,0 8 0,0-4 0,0-5 0,0 11 0,0-10 0,0 3 0,0 1 0,0-5 0,0 5 0,0-6 0,0 0 0,0 0 0,0 0 0,0 0 0,0 0 0,5 0 0,7 0 0,13 1 0,1 0 0,12 1 0,-5 0 0,0 0 0,5 0 0,-12-1 0,6 1 0,-8-1 0,0-5 0,-5 3 0,-2-9 0,0 4 0,-5-5 0,5 0 0,-6 0 0,0 0 0,0 0 0,-1 0 0,0 0 0,1 0 0,-5-5 0,4-1 0,-4-5 0,0 0 0,4 0 0,-4-1 0,5 1 0,1-6 0,-1-1 0,2-13 0,0-2 0,1-15 0,6-2 0,-4-8 0,5 0 0,-6 0 0,0 1 0,-7 7 0,3 9 0,-9 10 0,3 6 0,-5 7 0,0 1 0,0 6 0,-4 0 0,-8 5 0,-6 1 0,-6 5 0,0 0 0,-7 0 0,-2 0 0,-7 0 0,0 0 0,1 0 0,6 11 0,-5 4 0,12 9 0,0 1 0,3 6 0,9-5 0,1 5 0,2-7 0,10 0 0,-10 5 0,10-3 0,-5-3 0,6 0 0,0-11 0,0 11 0,0-11 0,0 5 0,-5 0 0,4-5 0,-5 5 0,6-6 0,-5 0 0,4 5 0,-4-3 0,5 4 0,-5-7 0,4 1 0,-4 0 0,5 0 0,0 0 0,-4 0 0,2 5 0,-3-13 0,5-10 0,0-13 0,0-9 0,0 11 0,0-5 0,0 4 0,6-5 0,0 6 0,6-5 0,0 10 0,5-9 0,1 8 0,7-3 0,-1 5 0,0-1 0,1 7 0,-1 0 0,-6 1 0,5 4 0,-10-4 0,9 5 0,-10 0 0,4 0 0,-6 0 0,-4 5 0,-2 1 0,1 0 0,-4 3 0,4-3 0,-5-5 0,-5-7 0,4-5 0,-4-4 0,5 9 0,0 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9T15:43:40.593"/>
    </inkml:context>
    <inkml:brush xml:id="br0">
      <inkml:brushProperty name="width" value="0.1" units="cm"/>
      <inkml:brushProperty name="height" value="0.1" units="cm"/>
      <inkml:brushProperty name="color" value="#FFFFFF"/>
    </inkml:brush>
  </inkml:definitions>
  <inkml:trace contextRef="#ctx0" brushRef="#br0">512 168 24575,'11'21'0,"-8"-5"0,19 7 0,-20-10 0,15 9 0,-16-9 0,9 3 0,-4-5 0,5 0 0,-4 0 0,-2 0 0,-1 0 0,3 0 0,4 0 0,0 0 0,0 0 0,0 0 0,0-1 0,0 1 0,0 0 0,0 0 0,0-5 0,0 4 0,-4-4 0,-11 0 0,-24-1 0,-5-17 0,-32-5 0,4-12 0,-10-9 0,-4 5 0,13-4 0,-6-1 0,18 8 0,0-5 0,10 8 0,8 1 0,0 6 0,14-3 0,1 10 0,5-4 0,6 6 0,-3 5 0,8-3 0,5 3 0,9 0 0,17-4 0,3 2 0,0 1 0,5 1 0,-5 0 0,7 4 0,-7-3 0,-2 5 0,-7 0 0,1 0 0,-7 0 0,-1 0 0,-6 0 0,0 0 0,0 0 0,-5 0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C27D9C-9145-5145-AC56-5297F3C45931}" type="datetimeFigureOut">
              <a:rPr lang="en-US" smtClean="0"/>
              <a:t>9/22/21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79B300-9EEA-F042-9072-3B7FA5799FE5}" type="slidenum">
              <a:rPr lang="en-US" smtClean="0"/>
              <a:t>‹#›</a:t>
            </a:fld>
            <a:endParaRPr lang="en-US"/>
          </a:p>
        </p:txBody>
      </p:sp>
    </p:spTree>
    <p:extLst>
      <p:ext uri="{BB962C8B-B14F-4D97-AF65-F5344CB8AC3E}">
        <p14:creationId xmlns:p14="http://schemas.microsoft.com/office/powerpoint/2010/main" val="2799157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err="1">
                <a:solidFill>
                  <a:schemeClr val="tx1"/>
                </a:solidFill>
                <a:effectLst/>
                <a:latin typeface="+mn-lt"/>
                <a:ea typeface="+mn-ea"/>
                <a:cs typeface="+mn-cs"/>
              </a:rPr>
              <a:t>PBCore</a:t>
            </a:r>
            <a:r>
              <a:rPr lang="en-US" sz="1200" b="0" i="0" u="none" strike="noStrike" kern="1200" dirty="0">
                <a:solidFill>
                  <a:schemeClr val="tx1"/>
                </a:solidFill>
                <a:effectLst/>
                <a:latin typeface="+mn-lt"/>
                <a:ea typeface="+mn-ea"/>
                <a:cs typeface="+mn-cs"/>
              </a:rPr>
              <a:t> was originally funded by the Corporation for Public Broadcasting, and GBH took over responsibility for the schema in 2014 as part of the American Archive of Public Broadcasting initiative. Since then, NEH has funded two rounds of development on </a:t>
            </a:r>
            <a:r>
              <a:rPr lang="en-US" sz="1200" b="0" i="0" u="none" strike="noStrike" kern="1200" dirty="0" err="1">
                <a:solidFill>
                  <a:schemeClr val="tx1"/>
                </a:solidFill>
                <a:effectLst/>
                <a:latin typeface="+mn-lt"/>
                <a:ea typeface="+mn-ea"/>
                <a:cs typeface="+mn-cs"/>
              </a:rPr>
              <a:t>PBCore</a:t>
            </a:r>
            <a:r>
              <a:rPr lang="en-US" sz="1200" b="0" i="0" u="none" strike="noStrike" kern="1200" dirty="0">
                <a:solidFill>
                  <a:schemeClr val="tx1"/>
                </a:solidFill>
                <a:effectLst/>
                <a:latin typeface="+mn-lt"/>
                <a:ea typeface="+mn-ea"/>
                <a:cs typeface="+mn-cs"/>
              </a:rPr>
              <a:t> – the </a:t>
            </a:r>
            <a:r>
              <a:rPr lang="en-US" sz="1200" b="0" i="0" u="none" strike="noStrike" kern="1200" dirty="0" err="1">
                <a:solidFill>
                  <a:schemeClr val="tx1"/>
                </a:solidFill>
                <a:effectLst/>
                <a:latin typeface="+mn-lt"/>
                <a:ea typeface="+mn-ea"/>
                <a:cs typeface="+mn-cs"/>
              </a:rPr>
              <a:t>PBCore</a:t>
            </a:r>
            <a:r>
              <a:rPr lang="en-US" sz="1200" b="0" i="0" u="none" strike="noStrike" kern="1200" dirty="0">
                <a:solidFill>
                  <a:schemeClr val="tx1"/>
                </a:solidFill>
                <a:effectLst/>
                <a:latin typeface="+mn-lt"/>
                <a:ea typeface="+mn-ea"/>
                <a:cs typeface="+mn-cs"/>
              </a:rPr>
              <a:t> Development and Training project, which supported the development of the new website and tools we’ll talk about in this class, and the current </a:t>
            </a:r>
            <a:r>
              <a:rPr lang="en-US" sz="1200" b="0" i="0" u="none" strike="noStrike" kern="1200" dirty="0" err="1">
                <a:solidFill>
                  <a:schemeClr val="tx1"/>
                </a:solidFill>
                <a:effectLst/>
                <a:latin typeface="+mn-lt"/>
                <a:ea typeface="+mn-ea"/>
                <a:cs typeface="+mn-cs"/>
              </a:rPr>
              <a:t>PBCore</a:t>
            </a:r>
            <a:r>
              <a:rPr lang="en-US" sz="1200" b="0" i="0" u="none" strike="noStrike" kern="1200" dirty="0">
                <a:solidFill>
                  <a:schemeClr val="tx1"/>
                </a:solidFill>
                <a:effectLst/>
                <a:latin typeface="+mn-lt"/>
                <a:ea typeface="+mn-ea"/>
                <a:cs typeface="+mn-cs"/>
              </a:rPr>
              <a:t> Education and Training project, which has funded these webinars. We're delighted to be working with NEDCC to deliver these webinars and leveraging their experience in providing online education to the cultural heritage community</a:t>
            </a:r>
            <a:endParaRPr lang="en-US" dirty="0"/>
          </a:p>
        </p:txBody>
      </p:sp>
      <p:sp>
        <p:nvSpPr>
          <p:cNvPr id="4" name="Slide Number Placeholder 3"/>
          <p:cNvSpPr>
            <a:spLocks noGrp="1"/>
          </p:cNvSpPr>
          <p:nvPr>
            <p:ph type="sldNum" sz="quarter" idx="5"/>
          </p:nvPr>
        </p:nvSpPr>
        <p:spPr/>
        <p:txBody>
          <a:bodyPr/>
          <a:lstStyle/>
          <a:p>
            <a:fld id="{E079B300-9EEA-F042-9072-3B7FA5799FE5}" type="slidenum">
              <a:rPr lang="en-US" smtClean="0"/>
              <a:t>2</a:t>
            </a:fld>
            <a:endParaRPr lang="en-US"/>
          </a:p>
        </p:txBody>
      </p:sp>
    </p:spTree>
    <p:extLst>
      <p:ext uri="{BB962C8B-B14F-4D97-AF65-F5344CB8AC3E}">
        <p14:creationId xmlns:p14="http://schemas.microsoft.com/office/powerpoint/2010/main" val="1136735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what I said about time-based media? This is it, the time </a:t>
            </a:r>
          </a:p>
        </p:txBody>
      </p:sp>
      <p:sp>
        <p:nvSpPr>
          <p:cNvPr id="4" name="Slide Number Placeholder 3"/>
          <p:cNvSpPr>
            <a:spLocks noGrp="1"/>
          </p:cNvSpPr>
          <p:nvPr>
            <p:ph type="sldNum" sz="quarter" idx="5"/>
          </p:nvPr>
        </p:nvSpPr>
        <p:spPr/>
        <p:txBody>
          <a:bodyPr/>
          <a:lstStyle/>
          <a:p>
            <a:fld id="{E079B300-9EEA-F042-9072-3B7FA5799FE5}" type="slidenum">
              <a:rPr lang="en-US" smtClean="0"/>
              <a:t>13</a:t>
            </a:fld>
            <a:endParaRPr lang="en-US"/>
          </a:p>
        </p:txBody>
      </p:sp>
    </p:spTree>
    <p:extLst>
      <p:ext uri="{BB962C8B-B14F-4D97-AF65-F5344CB8AC3E}">
        <p14:creationId xmlns:p14="http://schemas.microsoft.com/office/powerpoint/2010/main" val="1825676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and audio media often have multiple tracks of audio. Sometimes these represent different musical elements before they are edited into a whole; sometimes they represent dialogue coming together with music; sometimes they contain alternate language tracks, or narration, or descriptive audio services.</a:t>
            </a:r>
          </a:p>
        </p:txBody>
      </p:sp>
      <p:sp>
        <p:nvSpPr>
          <p:cNvPr id="4" name="Slide Number Placeholder 3"/>
          <p:cNvSpPr>
            <a:spLocks noGrp="1"/>
          </p:cNvSpPr>
          <p:nvPr>
            <p:ph type="sldNum" sz="quarter" idx="5"/>
          </p:nvPr>
        </p:nvSpPr>
        <p:spPr/>
        <p:txBody>
          <a:bodyPr/>
          <a:lstStyle/>
          <a:p>
            <a:fld id="{E079B300-9EEA-F042-9072-3B7FA5799FE5}" type="slidenum">
              <a:rPr lang="en-US" smtClean="0"/>
              <a:t>14</a:t>
            </a:fld>
            <a:endParaRPr lang="en-US"/>
          </a:p>
        </p:txBody>
      </p:sp>
    </p:spTree>
    <p:extLst>
      <p:ext uri="{BB962C8B-B14F-4D97-AF65-F5344CB8AC3E}">
        <p14:creationId xmlns:p14="http://schemas.microsoft.com/office/powerpoint/2010/main" val="1030915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Interlacing is a technique that was used in the analog broadcast era to lessen the </a:t>
            </a:r>
            <a:r>
              <a:rPr lang="en-US" dirty="0" err="1"/>
              <a:t>bandwith</a:t>
            </a:r>
            <a:r>
              <a:rPr lang="en-US" dirty="0"/>
              <a:t> required to send video information using a trick of the human eye. Interlacing does not translate well to the frame-by-frame aspect of digital video, so deciding what to do about interlacing artifacts can be a complex choice when preserving archival video. </a:t>
            </a:r>
          </a:p>
        </p:txBody>
      </p:sp>
      <p:sp>
        <p:nvSpPr>
          <p:cNvPr id="4" name="Slide Number Placeholder 3"/>
          <p:cNvSpPr>
            <a:spLocks noGrp="1"/>
          </p:cNvSpPr>
          <p:nvPr>
            <p:ph type="sldNum" sz="quarter" idx="5"/>
          </p:nvPr>
        </p:nvSpPr>
        <p:spPr/>
        <p:txBody>
          <a:bodyPr/>
          <a:lstStyle/>
          <a:p>
            <a:fld id="{E079B300-9EEA-F042-9072-3B7FA5799FE5}" type="slidenum">
              <a:rPr lang="en-US" smtClean="0"/>
              <a:t>15</a:t>
            </a:fld>
            <a:endParaRPr lang="en-US"/>
          </a:p>
        </p:txBody>
      </p:sp>
    </p:spTree>
    <p:extLst>
      <p:ext uri="{BB962C8B-B14F-4D97-AF65-F5344CB8AC3E}">
        <p14:creationId xmlns:p14="http://schemas.microsoft.com/office/powerpoint/2010/main" val="2256418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reel audio was designed to have the ability to record at different speeds. Recording at a lower speed could capture more content on the tape at a lower quality – the equivalent of a ‘long play’ VHS tape. Without knowing what speed the media was recorded at, the content will not play back correctly. </a:t>
            </a:r>
          </a:p>
        </p:txBody>
      </p:sp>
      <p:sp>
        <p:nvSpPr>
          <p:cNvPr id="4" name="Slide Number Placeholder 3"/>
          <p:cNvSpPr>
            <a:spLocks noGrp="1"/>
          </p:cNvSpPr>
          <p:nvPr>
            <p:ph type="sldNum" sz="quarter" idx="5"/>
          </p:nvPr>
        </p:nvSpPr>
        <p:spPr/>
        <p:txBody>
          <a:bodyPr/>
          <a:lstStyle/>
          <a:p>
            <a:fld id="{E079B300-9EEA-F042-9072-3B7FA5799FE5}" type="slidenum">
              <a:rPr lang="en-US" smtClean="0"/>
              <a:t>16</a:t>
            </a:fld>
            <a:endParaRPr lang="en-US"/>
          </a:p>
        </p:txBody>
      </p:sp>
    </p:spTree>
    <p:extLst>
      <p:ext uri="{BB962C8B-B14F-4D97-AF65-F5344CB8AC3E}">
        <p14:creationId xmlns:p14="http://schemas.microsoft.com/office/powerpoint/2010/main" val="3517625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frame rate is the number of frames displayed over the course of one second of video. In the US, film was generally played at 24 frames per second, while color television was usually broadcast at 29.97 frames per second (why 29.97? Because black and white video was broadcast at 30 fps, and the engineers had to lower the frame rate to allow for color information to be transmitted). </a:t>
            </a:r>
          </a:p>
        </p:txBody>
      </p:sp>
      <p:sp>
        <p:nvSpPr>
          <p:cNvPr id="4" name="Slide Number Placeholder 3"/>
          <p:cNvSpPr>
            <a:spLocks noGrp="1"/>
          </p:cNvSpPr>
          <p:nvPr>
            <p:ph type="sldNum" sz="quarter" idx="5"/>
          </p:nvPr>
        </p:nvSpPr>
        <p:spPr/>
        <p:txBody>
          <a:bodyPr/>
          <a:lstStyle/>
          <a:p>
            <a:fld id="{E079B300-9EEA-F042-9072-3B7FA5799FE5}" type="slidenum">
              <a:rPr lang="en-US" smtClean="0"/>
              <a:t>17</a:t>
            </a:fld>
            <a:endParaRPr lang="en-US"/>
          </a:p>
        </p:txBody>
      </p:sp>
    </p:spTree>
    <p:extLst>
      <p:ext uri="{BB962C8B-B14F-4D97-AF65-F5344CB8AC3E}">
        <p14:creationId xmlns:p14="http://schemas.microsoft.com/office/powerpoint/2010/main" val="1753506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Sampling rate is similar to frame rate – it’s the number of audio samples tracked for every second of audio. A higher sampling rate will create a richer sound, replicating more closely the analog curve of how our ear hears a sound wave. </a:t>
            </a:r>
          </a:p>
        </p:txBody>
      </p:sp>
      <p:sp>
        <p:nvSpPr>
          <p:cNvPr id="4" name="Slide Number Placeholder 3"/>
          <p:cNvSpPr>
            <a:spLocks noGrp="1"/>
          </p:cNvSpPr>
          <p:nvPr>
            <p:ph type="sldNum" sz="quarter" idx="5"/>
          </p:nvPr>
        </p:nvSpPr>
        <p:spPr/>
        <p:txBody>
          <a:bodyPr/>
          <a:lstStyle/>
          <a:p>
            <a:fld id="{E079B300-9EEA-F042-9072-3B7FA5799FE5}" type="slidenum">
              <a:rPr lang="en-US" smtClean="0"/>
              <a:t>18</a:t>
            </a:fld>
            <a:endParaRPr lang="en-US"/>
          </a:p>
        </p:txBody>
      </p:sp>
    </p:spTree>
    <p:extLst>
      <p:ext uri="{BB962C8B-B14F-4D97-AF65-F5344CB8AC3E}">
        <p14:creationId xmlns:p14="http://schemas.microsoft.com/office/powerpoint/2010/main" val="1654660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audio, bit depth refers to the number of bits of information in each audio sample. In video, it refers to the number of bits used to indicate the color of a single pixel. As with sampling rate and audio bit depth, greater video bit depth allows the opportunity to describe a greater range of colors in a digital file. </a:t>
            </a:r>
          </a:p>
        </p:txBody>
      </p:sp>
      <p:sp>
        <p:nvSpPr>
          <p:cNvPr id="4" name="Slide Number Placeholder 3"/>
          <p:cNvSpPr>
            <a:spLocks noGrp="1"/>
          </p:cNvSpPr>
          <p:nvPr>
            <p:ph type="sldNum" sz="quarter" idx="5"/>
          </p:nvPr>
        </p:nvSpPr>
        <p:spPr/>
        <p:txBody>
          <a:bodyPr/>
          <a:lstStyle/>
          <a:p>
            <a:fld id="{E079B300-9EEA-F042-9072-3B7FA5799FE5}" type="slidenum">
              <a:rPr lang="en-US" smtClean="0"/>
              <a:t>19</a:t>
            </a:fld>
            <a:endParaRPr lang="en-US"/>
          </a:p>
        </p:txBody>
      </p:sp>
    </p:spTree>
    <p:extLst>
      <p:ext uri="{BB962C8B-B14F-4D97-AF65-F5344CB8AC3E}">
        <p14:creationId xmlns:p14="http://schemas.microsoft.com/office/powerpoint/2010/main" val="2996547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Aspect ratio describes the width and height of an image on a screen. An image played back at the wrong aspect ratio will look squashed or elongated. </a:t>
            </a:r>
          </a:p>
        </p:txBody>
      </p:sp>
      <p:sp>
        <p:nvSpPr>
          <p:cNvPr id="4" name="Slide Number Placeholder 3"/>
          <p:cNvSpPr>
            <a:spLocks noGrp="1"/>
          </p:cNvSpPr>
          <p:nvPr>
            <p:ph type="sldNum" sz="quarter" idx="5"/>
          </p:nvPr>
        </p:nvSpPr>
        <p:spPr/>
        <p:txBody>
          <a:bodyPr/>
          <a:lstStyle/>
          <a:p>
            <a:fld id="{E079B300-9EEA-F042-9072-3B7FA5799FE5}" type="slidenum">
              <a:rPr lang="en-US" smtClean="0"/>
              <a:t>20</a:t>
            </a:fld>
            <a:endParaRPr lang="en-US"/>
          </a:p>
        </p:txBody>
      </p:sp>
    </p:spTree>
    <p:extLst>
      <p:ext uri="{BB962C8B-B14F-4D97-AF65-F5344CB8AC3E}">
        <p14:creationId xmlns:p14="http://schemas.microsoft.com/office/powerpoint/2010/main" val="2167092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rate is the size of the video file per second of data. The data rate can vary based on how much information the video file contains at any given point. [Discuss briefly the difference between a variable and constant data rate.]</a:t>
            </a:r>
          </a:p>
        </p:txBody>
      </p:sp>
      <p:sp>
        <p:nvSpPr>
          <p:cNvPr id="4" name="Slide Number Placeholder 3"/>
          <p:cNvSpPr>
            <a:spLocks noGrp="1"/>
          </p:cNvSpPr>
          <p:nvPr>
            <p:ph type="sldNum" sz="quarter" idx="5"/>
          </p:nvPr>
        </p:nvSpPr>
        <p:spPr/>
        <p:txBody>
          <a:bodyPr/>
          <a:lstStyle/>
          <a:p>
            <a:fld id="{E079B300-9EEA-F042-9072-3B7FA5799FE5}" type="slidenum">
              <a:rPr lang="en-US" smtClean="0"/>
              <a:t>21</a:t>
            </a:fld>
            <a:endParaRPr lang="en-US"/>
          </a:p>
        </p:txBody>
      </p:sp>
    </p:spTree>
    <p:extLst>
      <p:ext uri="{BB962C8B-B14F-4D97-AF65-F5344CB8AC3E}">
        <p14:creationId xmlns:p14="http://schemas.microsoft.com/office/powerpoint/2010/main" val="2240061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9B300-9EEA-F042-9072-3B7FA5799FE5}" type="slidenum">
              <a:rPr lang="en-US" smtClean="0"/>
              <a:t>22</a:t>
            </a:fld>
            <a:endParaRPr lang="en-US"/>
          </a:p>
        </p:txBody>
      </p:sp>
    </p:spTree>
    <p:extLst>
      <p:ext uri="{BB962C8B-B14F-4D97-AF65-F5344CB8AC3E}">
        <p14:creationId xmlns:p14="http://schemas.microsoft.com/office/powerpoint/2010/main" val="2811012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begin, let me talk a little about the structure of the course. The course will consist of five classes. [provide overview] In each of the first four classes, I’ll spend about half an hour or a little longer talking about the topic, and then we’ll take some time to do an exercise. In the last class, which focuses on mapping and database modeling, we’ll use the ‘exercise’ time to talk through case studies and questions from throughout the course. Finally, before we begin, [warning about the lights situation in my office] </a:t>
            </a:r>
          </a:p>
        </p:txBody>
      </p:sp>
      <p:sp>
        <p:nvSpPr>
          <p:cNvPr id="4" name="Slide Number Placeholder 3"/>
          <p:cNvSpPr>
            <a:spLocks noGrp="1"/>
          </p:cNvSpPr>
          <p:nvPr>
            <p:ph type="sldNum" sz="quarter" idx="5"/>
          </p:nvPr>
        </p:nvSpPr>
        <p:spPr/>
        <p:txBody>
          <a:bodyPr/>
          <a:lstStyle/>
          <a:p>
            <a:fld id="{E079B300-9EEA-F042-9072-3B7FA5799FE5}" type="slidenum">
              <a:rPr lang="en-US" smtClean="0"/>
              <a:t>3</a:t>
            </a:fld>
            <a:endParaRPr lang="en-US"/>
          </a:p>
        </p:txBody>
      </p:sp>
    </p:spTree>
    <p:extLst>
      <p:ext uri="{BB962C8B-B14F-4D97-AF65-F5344CB8AC3E}">
        <p14:creationId xmlns:p14="http://schemas.microsoft.com/office/powerpoint/2010/main" val="23369430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examples of some of the elements that go into an edited piece of media for broadcast or distribution – though not all media goes through this kind of workflow, if you remember back to the slide on types of audiovisual content. </a:t>
            </a:r>
          </a:p>
        </p:txBody>
      </p:sp>
      <p:sp>
        <p:nvSpPr>
          <p:cNvPr id="4" name="Slide Number Placeholder 3"/>
          <p:cNvSpPr>
            <a:spLocks noGrp="1"/>
          </p:cNvSpPr>
          <p:nvPr>
            <p:ph type="sldNum" sz="quarter" idx="5"/>
          </p:nvPr>
        </p:nvSpPr>
        <p:spPr/>
        <p:txBody>
          <a:bodyPr/>
          <a:lstStyle/>
          <a:p>
            <a:fld id="{E079B300-9EEA-F042-9072-3B7FA5799FE5}" type="slidenum">
              <a:rPr lang="en-US" smtClean="0"/>
              <a:t>23</a:t>
            </a:fld>
            <a:endParaRPr lang="en-US"/>
          </a:p>
        </p:txBody>
      </p:sp>
    </p:spTree>
    <p:extLst>
      <p:ext uri="{BB962C8B-B14F-4D97-AF65-F5344CB8AC3E}">
        <p14:creationId xmlns:p14="http://schemas.microsoft.com/office/powerpoint/2010/main" val="2360025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commercial film or a television series is likely to have a lot of production elements, intermediate materials, and associated media; a </a:t>
            </a:r>
            <a:r>
              <a:rPr lang="en-US" dirty="0" err="1"/>
              <a:t>TikTok</a:t>
            </a:r>
            <a:r>
              <a:rPr lang="en-US" dirty="0"/>
              <a:t> video or a piece of surveillance footage will likely only exist as a single unique object. </a:t>
            </a:r>
          </a:p>
        </p:txBody>
      </p:sp>
      <p:sp>
        <p:nvSpPr>
          <p:cNvPr id="4" name="Slide Number Placeholder 3"/>
          <p:cNvSpPr>
            <a:spLocks noGrp="1"/>
          </p:cNvSpPr>
          <p:nvPr>
            <p:ph type="sldNum" sz="quarter" idx="5"/>
          </p:nvPr>
        </p:nvSpPr>
        <p:spPr/>
        <p:txBody>
          <a:bodyPr/>
          <a:lstStyle/>
          <a:p>
            <a:fld id="{E079B300-9EEA-F042-9072-3B7FA5799FE5}" type="slidenum">
              <a:rPr lang="en-US" smtClean="0"/>
              <a:t>24</a:t>
            </a:fld>
            <a:endParaRPr lang="en-US"/>
          </a:p>
        </p:txBody>
      </p:sp>
    </p:spTree>
    <p:extLst>
      <p:ext uri="{BB962C8B-B14F-4D97-AF65-F5344CB8AC3E}">
        <p14:creationId xmlns:p14="http://schemas.microsoft.com/office/powerpoint/2010/main" val="2013268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information that’s important to capture about who was involved in the creation of a piece is going to be different for each institution, so it’s important to think in advance about what will be important to your users. For example, a composer might be a minor role in the creation of a television episode with some incidental music, but a major role in the creation of an album. </a:t>
            </a:r>
          </a:p>
        </p:txBody>
      </p:sp>
      <p:sp>
        <p:nvSpPr>
          <p:cNvPr id="4" name="Slide Number Placeholder 3"/>
          <p:cNvSpPr>
            <a:spLocks noGrp="1"/>
          </p:cNvSpPr>
          <p:nvPr>
            <p:ph type="sldNum" sz="quarter" idx="5"/>
          </p:nvPr>
        </p:nvSpPr>
        <p:spPr/>
        <p:txBody>
          <a:bodyPr/>
          <a:lstStyle/>
          <a:p>
            <a:fld id="{E079B300-9EEA-F042-9072-3B7FA5799FE5}" type="slidenum">
              <a:rPr lang="en-US" smtClean="0"/>
              <a:t>25</a:t>
            </a:fld>
            <a:endParaRPr lang="en-US"/>
          </a:p>
        </p:txBody>
      </p:sp>
    </p:spTree>
    <p:extLst>
      <p:ext uri="{BB962C8B-B14F-4D97-AF65-F5344CB8AC3E}">
        <p14:creationId xmlns:p14="http://schemas.microsoft.com/office/powerpoint/2010/main" val="31267418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Dublin Core is a metadata standard designed to be simple and understandable. It consists of only 15 elements. These elements can describe a document or a book very completely. </a:t>
            </a:r>
          </a:p>
        </p:txBody>
      </p:sp>
      <p:sp>
        <p:nvSpPr>
          <p:cNvPr id="4" name="Slide Number Placeholder 3"/>
          <p:cNvSpPr>
            <a:spLocks noGrp="1"/>
          </p:cNvSpPr>
          <p:nvPr>
            <p:ph type="sldNum" sz="quarter" idx="5"/>
          </p:nvPr>
        </p:nvSpPr>
        <p:spPr/>
        <p:txBody>
          <a:bodyPr/>
          <a:lstStyle/>
          <a:p>
            <a:fld id="{E079B300-9EEA-F042-9072-3B7FA5799FE5}" type="slidenum">
              <a:rPr lang="en-US" smtClean="0"/>
              <a:t>26</a:t>
            </a:fld>
            <a:endParaRPr lang="en-US"/>
          </a:p>
        </p:txBody>
      </p:sp>
    </p:spTree>
    <p:extLst>
      <p:ext uri="{BB962C8B-B14F-4D97-AF65-F5344CB8AC3E}">
        <p14:creationId xmlns:p14="http://schemas.microsoft.com/office/powerpoint/2010/main" val="2492568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PBCore</a:t>
            </a:r>
            <a:r>
              <a:rPr lang="en-US" dirty="0"/>
              <a:t> takes the basic concept of Dublin Core and adds additional elements that the original creators – public media professionals – felt were important to accurately describe the content that they were creating. </a:t>
            </a:r>
          </a:p>
        </p:txBody>
      </p:sp>
      <p:sp>
        <p:nvSpPr>
          <p:cNvPr id="4" name="Slide Number Placeholder 3"/>
          <p:cNvSpPr>
            <a:spLocks noGrp="1"/>
          </p:cNvSpPr>
          <p:nvPr>
            <p:ph type="sldNum" sz="quarter" idx="5"/>
          </p:nvPr>
        </p:nvSpPr>
        <p:spPr/>
        <p:txBody>
          <a:bodyPr/>
          <a:lstStyle/>
          <a:p>
            <a:fld id="{A00CEF4C-B956-6848-AF5B-C0CCD53F8D75}" type="slidenum">
              <a:rPr lang="en-US" smtClean="0"/>
              <a:t>27</a:t>
            </a:fld>
            <a:endParaRPr lang="en-US"/>
          </a:p>
        </p:txBody>
      </p:sp>
    </p:spTree>
    <p:extLst>
      <p:ext uri="{BB962C8B-B14F-4D97-AF65-F5344CB8AC3E}">
        <p14:creationId xmlns:p14="http://schemas.microsoft.com/office/powerpoint/2010/main" val="10101601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PBCore</a:t>
            </a:r>
            <a:r>
              <a:rPr lang="en-US" dirty="0"/>
              <a:t> also adds the ability to describe media on two levels – the ‘asset,’ or intellectual content, and ‘instantiation,’ or the way that intellectual content is presented in the world. We’ll talk more about that in next week’s presentation on the structure of </a:t>
            </a:r>
            <a:r>
              <a:rPr lang="en-US" dirty="0" err="1"/>
              <a:t>PBCore</a:t>
            </a:r>
            <a:r>
              <a:rPr lang="en-US" dirty="0"/>
              <a:t>. </a:t>
            </a:r>
          </a:p>
        </p:txBody>
      </p:sp>
      <p:sp>
        <p:nvSpPr>
          <p:cNvPr id="4" name="Slide Number Placeholder 3"/>
          <p:cNvSpPr>
            <a:spLocks noGrp="1"/>
          </p:cNvSpPr>
          <p:nvPr>
            <p:ph type="sldNum" sz="quarter" idx="5"/>
          </p:nvPr>
        </p:nvSpPr>
        <p:spPr/>
        <p:txBody>
          <a:bodyPr/>
          <a:lstStyle/>
          <a:p>
            <a:fld id="{A00CEF4C-B956-6848-AF5B-C0CCD53F8D75}" type="slidenum">
              <a:rPr lang="en-US" smtClean="0"/>
              <a:t>28</a:t>
            </a:fld>
            <a:endParaRPr lang="en-US"/>
          </a:p>
        </p:txBody>
      </p:sp>
    </p:spTree>
    <p:extLst>
      <p:ext uri="{BB962C8B-B14F-4D97-AF65-F5344CB8AC3E}">
        <p14:creationId xmlns:p14="http://schemas.microsoft.com/office/powerpoint/2010/main" val="10577729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9B300-9EEA-F042-9072-3B7FA5799FE5}" type="slidenum">
              <a:rPr lang="en-US" smtClean="0"/>
              <a:t>30</a:t>
            </a:fld>
            <a:endParaRPr lang="en-US"/>
          </a:p>
        </p:txBody>
      </p:sp>
    </p:spTree>
    <p:extLst>
      <p:ext uri="{BB962C8B-B14F-4D97-AF65-F5344CB8AC3E}">
        <p14:creationId xmlns:p14="http://schemas.microsoft.com/office/powerpoint/2010/main" val="1046368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Pause here and solicit ideas from the audience before going onto the next slide </a:t>
            </a:r>
          </a:p>
        </p:txBody>
      </p:sp>
      <p:sp>
        <p:nvSpPr>
          <p:cNvPr id="4" name="Slide Number Placeholder 3"/>
          <p:cNvSpPr>
            <a:spLocks noGrp="1"/>
          </p:cNvSpPr>
          <p:nvPr>
            <p:ph type="sldNum" sz="quarter" idx="5"/>
          </p:nvPr>
        </p:nvSpPr>
        <p:spPr/>
        <p:txBody>
          <a:bodyPr/>
          <a:lstStyle/>
          <a:p>
            <a:fld id="{E079B300-9EEA-F042-9072-3B7FA5799FE5}" type="slidenum">
              <a:rPr lang="en-US" smtClean="0"/>
              <a:t>4</a:t>
            </a:fld>
            <a:endParaRPr lang="en-US"/>
          </a:p>
        </p:txBody>
      </p:sp>
    </p:spTree>
    <p:extLst>
      <p:ext uri="{BB962C8B-B14F-4D97-AF65-F5344CB8AC3E}">
        <p14:creationId xmlns:p14="http://schemas.microsoft.com/office/powerpoint/2010/main" val="3858692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9B300-9EEA-F042-9072-3B7FA5799FE5}" type="slidenum">
              <a:rPr lang="en-US" smtClean="0"/>
              <a:t>6</a:t>
            </a:fld>
            <a:endParaRPr lang="en-US"/>
          </a:p>
        </p:txBody>
      </p:sp>
    </p:spTree>
    <p:extLst>
      <p:ext uri="{BB962C8B-B14F-4D97-AF65-F5344CB8AC3E}">
        <p14:creationId xmlns:p14="http://schemas.microsoft.com/office/powerpoint/2010/main" val="969915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9B300-9EEA-F042-9072-3B7FA5799FE5}" type="slidenum">
              <a:rPr lang="en-US" smtClean="0"/>
              <a:t>7</a:t>
            </a:fld>
            <a:endParaRPr lang="en-US"/>
          </a:p>
        </p:txBody>
      </p:sp>
    </p:spTree>
    <p:extLst>
      <p:ext uri="{BB962C8B-B14F-4D97-AF65-F5344CB8AC3E}">
        <p14:creationId xmlns:p14="http://schemas.microsoft.com/office/powerpoint/2010/main" val="1545893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9B300-9EEA-F042-9072-3B7FA5799FE5}" type="slidenum">
              <a:rPr lang="en-US" smtClean="0"/>
              <a:t>8</a:t>
            </a:fld>
            <a:endParaRPr lang="en-US"/>
          </a:p>
        </p:txBody>
      </p:sp>
    </p:spTree>
    <p:extLst>
      <p:ext uri="{BB962C8B-B14F-4D97-AF65-F5344CB8AC3E}">
        <p14:creationId xmlns:p14="http://schemas.microsoft.com/office/powerpoint/2010/main" val="1418691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Time-based media has a duration, and the information it contains changes over that period of time – not one still image, but 24 image frames shown over a second, or a waveform that varies over time </a:t>
            </a:r>
          </a:p>
        </p:txBody>
      </p:sp>
      <p:sp>
        <p:nvSpPr>
          <p:cNvPr id="4" name="Slide Number Placeholder 3"/>
          <p:cNvSpPr>
            <a:spLocks noGrp="1"/>
          </p:cNvSpPr>
          <p:nvPr>
            <p:ph type="sldNum" sz="quarter" idx="5"/>
          </p:nvPr>
        </p:nvSpPr>
        <p:spPr/>
        <p:txBody>
          <a:bodyPr/>
          <a:lstStyle/>
          <a:p>
            <a:fld id="{E079B300-9EEA-F042-9072-3B7FA5799FE5}" type="slidenum">
              <a:rPr lang="en-US" smtClean="0"/>
              <a:t>9</a:t>
            </a:fld>
            <a:endParaRPr lang="en-US"/>
          </a:p>
        </p:txBody>
      </p:sp>
    </p:spTree>
    <p:extLst>
      <p:ext uri="{BB962C8B-B14F-4D97-AF65-F5344CB8AC3E}">
        <p14:creationId xmlns:p14="http://schemas.microsoft.com/office/powerpoint/2010/main" val="1924472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Format refers to the particular type of a moving image item, complying to a set of technical requirements that allow it to be played back by certain tools. In the physical space, this might be a </a:t>
            </a:r>
            <a:r>
              <a:rPr lang="en-US" dirty="0" err="1"/>
              <a:t>Betacam</a:t>
            </a:r>
            <a:r>
              <a:rPr lang="en-US" dirty="0"/>
              <a:t> tape or a ¼” open reel audio tape; in the digital realm, this might be a windows media file or a </a:t>
            </a:r>
            <a:r>
              <a:rPr lang="en-US" dirty="0" err="1"/>
              <a:t>quicktime</a:t>
            </a:r>
            <a:r>
              <a:rPr lang="en-US" dirty="0"/>
              <a:t> file. [Talk briefly about the difference between a codec and a wrapper, and the way digital items on physical formats, such as a DVD, span both the physical and the digital.]</a:t>
            </a:r>
          </a:p>
        </p:txBody>
      </p:sp>
      <p:sp>
        <p:nvSpPr>
          <p:cNvPr id="4" name="Slide Number Placeholder 3"/>
          <p:cNvSpPr>
            <a:spLocks noGrp="1"/>
          </p:cNvSpPr>
          <p:nvPr>
            <p:ph type="sldNum" sz="quarter" idx="5"/>
          </p:nvPr>
        </p:nvSpPr>
        <p:spPr/>
        <p:txBody>
          <a:bodyPr/>
          <a:lstStyle/>
          <a:p>
            <a:fld id="{E079B300-9EEA-F042-9072-3B7FA5799FE5}" type="slidenum">
              <a:rPr lang="en-US" smtClean="0"/>
              <a:t>11</a:t>
            </a:fld>
            <a:endParaRPr lang="en-US"/>
          </a:p>
        </p:txBody>
      </p:sp>
    </p:spTree>
    <p:extLst>
      <p:ext uri="{BB962C8B-B14F-4D97-AF65-F5344CB8AC3E}">
        <p14:creationId xmlns:p14="http://schemas.microsoft.com/office/powerpoint/2010/main" val="2651672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is broadcast in accordance with certain technical standards put into place by the television and broadcast authorities of different areas, primarily related to the way that lines and color of an image are encoded. A tape recorded in one standard will not play back on a deck that’s designed for a different standard. </a:t>
            </a:r>
          </a:p>
        </p:txBody>
      </p:sp>
      <p:sp>
        <p:nvSpPr>
          <p:cNvPr id="4" name="Slide Number Placeholder 3"/>
          <p:cNvSpPr>
            <a:spLocks noGrp="1"/>
          </p:cNvSpPr>
          <p:nvPr>
            <p:ph type="sldNum" sz="quarter" idx="5"/>
          </p:nvPr>
        </p:nvSpPr>
        <p:spPr/>
        <p:txBody>
          <a:bodyPr/>
          <a:lstStyle/>
          <a:p>
            <a:fld id="{E079B300-9EEA-F042-9072-3B7FA5799FE5}" type="slidenum">
              <a:rPr lang="en-US" smtClean="0"/>
              <a:t>12</a:t>
            </a:fld>
            <a:endParaRPr lang="en-US"/>
          </a:p>
        </p:txBody>
      </p:sp>
    </p:spTree>
    <p:extLst>
      <p:ext uri="{BB962C8B-B14F-4D97-AF65-F5344CB8AC3E}">
        <p14:creationId xmlns:p14="http://schemas.microsoft.com/office/powerpoint/2010/main" val="598926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34293-D8BE-B448-A805-26E7FC4649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0D4105-F8BC-2F42-BFC9-F65661C4A5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4FA717-875E-CB40-A74E-6D1784019434}"/>
              </a:ext>
            </a:extLst>
          </p:cNvPr>
          <p:cNvSpPr>
            <a:spLocks noGrp="1"/>
          </p:cNvSpPr>
          <p:nvPr>
            <p:ph type="dt" sz="half" idx="10"/>
          </p:nvPr>
        </p:nvSpPr>
        <p:spPr/>
        <p:txBody>
          <a:bodyPr/>
          <a:lstStyle/>
          <a:p>
            <a:fld id="{0880B730-3A12-D44F-84D0-1BB688154B76}" type="datetimeFigureOut">
              <a:rPr lang="en-US" smtClean="0"/>
              <a:t>9/22/21</a:t>
            </a:fld>
            <a:endParaRPr lang="en-US"/>
          </a:p>
        </p:txBody>
      </p:sp>
      <p:sp>
        <p:nvSpPr>
          <p:cNvPr id="5" name="Footer Placeholder 4">
            <a:extLst>
              <a:ext uri="{FF2B5EF4-FFF2-40B4-BE49-F238E27FC236}">
                <a16:creationId xmlns:a16="http://schemas.microsoft.com/office/drawing/2014/main" id="{6C7B4F2B-E606-4F4E-8317-855A91490C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A7D53-5A5C-444A-B791-8F2318F1D556}"/>
              </a:ext>
            </a:extLst>
          </p:cNvPr>
          <p:cNvSpPr>
            <a:spLocks noGrp="1"/>
          </p:cNvSpPr>
          <p:nvPr>
            <p:ph type="sldNum" sz="quarter" idx="12"/>
          </p:nvPr>
        </p:nvSpPr>
        <p:spPr/>
        <p:txBody>
          <a:bodyPr/>
          <a:lstStyle/>
          <a:p>
            <a:fld id="{49A4D1A6-CE04-1D4C-AA66-1EE53FA0A504}" type="slidenum">
              <a:rPr lang="en-US" smtClean="0"/>
              <a:t>‹#›</a:t>
            </a:fld>
            <a:endParaRPr lang="en-US"/>
          </a:p>
        </p:txBody>
      </p:sp>
    </p:spTree>
    <p:extLst>
      <p:ext uri="{BB962C8B-B14F-4D97-AF65-F5344CB8AC3E}">
        <p14:creationId xmlns:p14="http://schemas.microsoft.com/office/powerpoint/2010/main" val="3010899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9E758-C30A-3A4E-88FF-62532BBE87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9BAAF5-54BB-0E4E-9191-7C4028A524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6A8CFB-7DF0-7249-9E66-6DCF0C0D6BA7}"/>
              </a:ext>
            </a:extLst>
          </p:cNvPr>
          <p:cNvSpPr>
            <a:spLocks noGrp="1"/>
          </p:cNvSpPr>
          <p:nvPr>
            <p:ph type="dt" sz="half" idx="10"/>
          </p:nvPr>
        </p:nvSpPr>
        <p:spPr/>
        <p:txBody>
          <a:bodyPr/>
          <a:lstStyle/>
          <a:p>
            <a:fld id="{0880B730-3A12-D44F-84D0-1BB688154B76}" type="datetimeFigureOut">
              <a:rPr lang="en-US" smtClean="0"/>
              <a:t>9/22/21</a:t>
            </a:fld>
            <a:endParaRPr lang="en-US"/>
          </a:p>
        </p:txBody>
      </p:sp>
      <p:sp>
        <p:nvSpPr>
          <p:cNvPr id="5" name="Footer Placeholder 4">
            <a:extLst>
              <a:ext uri="{FF2B5EF4-FFF2-40B4-BE49-F238E27FC236}">
                <a16:creationId xmlns:a16="http://schemas.microsoft.com/office/drawing/2014/main" id="{5859412F-347C-674C-BF11-5208738ED1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5D1C49-4E82-9F46-B9BA-5C6E5694E3F5}"/>
              </a:ext>
            </a:extLst>
          </p:cNvPr>
          <p:cNvSpPr>
            <a:spLocks noGrp="1"/>
          </p:cNvSpPr>
          <p:nvPr>
            <p:ph type="sldNum" sz="quarter" idx="12"/>
          </p:nvPr>
        </p:nvSpPr>
        <p:spPr/>
        <p:txBody>
          <a:bodyPr/>
          <a:lstStyle/>
          <a:p>
            <a:fld id="{49A4D1A6-CE04-1D4C-AA66-1EE53FA0A504}" type="slidenum">
              <a:rPr lang="en-US" smtClean="0"/>
              <a:t>‹#›</a:t>
            </a:fld>
            <a:endParaRPr lang="en-US"/>
          </a:p>
        </p:txBody>
      </p:sp>
    </p:spTree>
    <p:extLst>
      <p:ext uri="{BB962C8B-B14F-4D97-AF65-F5344CB8AC3E}">
        <p14:creationId xmlns:p14="http://schemas.microsoft.com/office/powerpoint/2010/main" val="2408860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6096CE-5F5F-EC48-BAFB-52DB87D7D6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5C77B1-3E1B-3A41-B462-35C8D5C84F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085B3E-AC73-6F49-BC55-F6F0213960C7}"/>
              </a:ext>
            </a:extLst>
          </p:cNvPr>
          <p:cNvSpPr>
            <a:spLocks noGrp="1"/>
          </p:cNvSpPr>
          <p:nvPr>
            <p:ph type="dt" sz="half" idx="10"/>
          </p:nvPr>
        </p:nvSpPr>
        <p:spPr/>
        <p:txBody>
          <a:bodyPr/>
          <a:lstStyle/>
          <a:p>
            <a:fld id="{0880B730-3A12-D44F-84D0-1BB688154B76}" type="datetimeFigureOut">
              <a:rPr lang="en-US" smtClean="0"/>
              <a:t>9/22/21</a:t>
            </a:fld>
            <a:endParaRPr lang="en-US"/>
          </a:p>
        </p:txBody>
      </p:sp>
      <p:sp>
        <p:nvSpPr>
          <p:cNvPr id="5" name="Footer Placeholder 4">
            <a:extLst>
              <a:ext uri="{FF2B5EF4-FFF2-40B4-BE49-F238E27FC236}">
                <a16:creationId xmlns:a16="http://schemas.microsoft.com/office/drawing/2014/main" id="{56479239-4075-3C49-9DAE-6AC5C2AE1C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CB75C8-8793-C34F-B043-FAF588A5C7C7}"/>
              </a:ext>
            </a:extLst>
          </p:cNvPr>
          <p:cNvSpPr>
            <a:spLocks noGrp="1"/>
          </p:cNvSpPr>
          <p:nvPr>
            <p:ph type="sldNum" sz="quarter" idx="12"/>
          </p:nvPr>
        </p:nvSpPr>
        <p:spPr/>
        <p:txBody>
          <a:bodyPr/>
          <a:lstStyle/>
          <a:p>
            <a:fld id="{49A4D1A6-CE04-1D4C-AA66-1EE53FA0A504}" type="slidenum">
              <a:rPr lang="en-US" smtClean="0"/>
              <a:t>‹#›</a:t>
            </a:fld>
            <a:endParaRPr lang="en-US"/>
          </a:p>
        </p:txBody>
      </p:sp>
    </p:spTree>
    <p:extLst>
      <p:ext uri="{BB962C8B-B14F-4D97-AF65-F5344CB8AC3E}">
        <p14:creationId xmlns:p14="http://schemas.microsoft.com/office/powerpoint/2010/main" val="2359283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B6DF8-B032-534E-A11B-2D67F7F2B1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BCDC16-2465-CF48-9763-BB50ADEEBB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1A0E44-A4DA-6F41-9333-9A931104F9EB}"/>
              </a:ext>
            </a:extLst>
          </p:cNvPr>
          <p:cNvSpPr>
            <a:spLocks noGrp="1"/>
          </p:cNvSpPr>
          <p:nvPr>
            <p:ph type="dt" sz="half" idx="10"/>
          </p:nvPr>
        </p:nvSpPr>
        <p:spPr/>
        <p:txBody>
          <a:bodyPr/>
          <a:lstStyle/>
          <a:p>
            <a:fld id="{0880B730-3A12-D44F-84D0-1BB688154B76}" type="datetimeFigureOut">
              <a:rPr lang="en-US" smtClean="0"/>
              <a:t>9/22/21</a:t>
            </a:fld>
            <a:endParaRPr lang="en-US"/>
          </a:p>
        </p:txBody>
      </p:sp>
      <p:sp>
        <p:nvSpPr>
          <p:cNvPr id="5" name="Footer Placeholder 4">
            <a:extLst>
              <a:ext uri="{FF2B5EF4-FFF2-40B4-BE49-F238E27FC236}">
                <a16:creationId xmlns:a16="http://schemas.microsoft.com/office/drawing/2014/main" id="{294DEB63-8663-2441-9C07-944823F22D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0950DF-BEA4-CD4C-8BE1-35D72271F5A9}"/>
              </a:ext>
            </a:extLst>
          </p:cNvPr>
          <p:cNvSpPr>
            <a:spLocks noGrp="1"/>
          </p:cNvSpPr>
          <p:nvPr>
            <p:ph type="sldNum" sz="quarter" idx="12"/>
          </p:nvPr>
        </p:nvSpPr>
        <p:spPr/>
        <p:txBody>
          <a:bodyPr/>
          <a:lstStyle/>
          <a:p>
            <a:fld id="{49A4D1A6-CE04-1D4C-AA66-1EE53FA0A504}" type="slidenum">
              <a:rPr lang="en-US" smtClean="0"/>
              <a:t>‹#›</a:t>
            </a:fld>
            <a:endParaRPr lang="en-US"/>
          </a:p>
        </p:txBody>
      </p:sp>
    </p:spTree>
    <p:extLst>
      <p:ext uri="{BB962C8B-B14F-4D97-AF65-F5344CB8AC3E}">
        <p14:creationId xmlns:p14="http://schemas.microsoft.com/office/powerpoint/2010/main" val="907176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95ED9-F99F-7440-B6F1-DE6D036519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10F18C-2489-764C-8E5A-C8182E96F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5C5E07-27DC-7149-A3AA-5B0EE7C4CAE0}"/>
              </a:ext>
            </a:extLst>
          </p:cNvPr>
          <p:cNvSpPr>
            <a:spLocks noGrp="1"/>
          </p:cNvSpPr>
          <p:nvPr>
            <p:ph type="dt" sz="half" idx="10"/>
          </p:nvPr>
        </p:nvSpPr>
        <p:spPr/>
        <p:txBody>
          <a:bodyPr/>
          <a:lstStyle/>
          <a:p>
            <a:fld id="{0880B730-3A12-D44F-84D0-1BB688154B76}" type="datetimeFigureOut">
              <a:rPr lang="en-US" smtClean="0"/>
              <a:t>9/22/21</a:t>
            </a:fld>
            <a:endParaRPr lang="en-US"/>
          </a:p>
        </p:txBody>
      </p:sp>
      <p:sp>
        <p:nvSpPr>
          <p:cNvPr id="5" name="Footer Placeholder 4">
            <a:extLst>
              <a:ext uri="{FF2B5EF4-FFF2-40B4-BE49-F238E27FC236}">
                <a16:creationId xmlns:a16="http://schemas.microsoft.com/office/drawing/2014/main" id="{DE209332-445D-6A4F-A9DE-92532A76AB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6B55FB-F45D-E14A-B161-3B7EC285D47A}"/>
              </a:ext>
            </a:extLst>
          </p:cNvPr>
          <p:cNvSpPr>
            <a:spLocks noGrp="1"/>
          </p:cNvSpPr>
          <p:nvPr>
            <p:ph type="sldNum" sz="quarter" idx="12"/>
          </p:nvPr>
        </p:nvSpPr>
        <p:spPr/>
        <p:txBody>
          <a:bodyPr/>
          <a:lstStyle/>
          <a:p>
            <a:fld id="{49A4D1A6-CE04-1D4C-AA66-1EE53FA0A504}" type="slidenum">
              <a:rPr lang="en-US" smtClean="0"/>
              <a:t>‹#›</a:t>
            </a:fld>
            <a:endParaRPr lang="en-US"/>
          </a:p>
        </p:txBody>
      </p:sp>
    </p:spTree>
    <p:extLst>
      <p:ext uri="{BB962C8B-B14F-4D97-AF65-F5344CB8AC3E}">
        <p14:creationId xmlns:p14="http://schemas.microsoft.com/office/powerpoint/2010/main" val="816619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3707B-DA6D-5343-AC14-957D605106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CE5F18-2FA9-3842-B817-36EA37F0BD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1F1D34-0D3A-7447-9847-431008AA65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F593FB-0DBB-2B40-9D4D-33DC97920079}"/>
              </a:ext>
            </a:extLst>
          </p:cNvPr>
          <p:cNvSpPr>
            <a:spLocks noGrp="1"/>
          </p:cNvSpPr>
          <p:nvPr>
            <p:ph type="dt" sz="half" idx="10"/>
          </p:nvPr>
        </p:nvSpPr>
        <p:spPr/>
        <p:txBody>
          <a:bodyPr/>
          <a:lstStyle/>
          <a:p>
            <a:fld id="{0880B730-3A12-D44F-84D0-1BB688154B76}" type="datetimeFigureOut">
              <a:rPr lang="en-US" smtClean="0"/>
              <a:t>9/22/21</a:t>
            </a:fld>
            <a:endParaRPr lang="en-US"/>
          </a:p>
        </p:txBody>
      </p:sp>
      <p:sp>
        <p:nvSpPr>
          <p:cNvPr id="6" name="Footer Placeholder 5">
            <a:extLst>
              <a:ext uri="{FF2B5EF4-FFF2-40B4-BE49-F238E27FC236}">
                <a16:creationId xmlns:a16="http://schemas.microsoft.com/office/drawing/2014/main" id="{401F27A9-415E-4542-B1D8-9BD351CFD5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D442E3-43CC-AD42-BCF2-D5767C79DA65}"/>
              </a:ext>
            </a:extLst>
          </p:cNvPr>
          <p:cNvSpPr>
            <a:spLocks noGrp="1"/>
          </p:cNvSpPr>
          <p:nvPr>
            <p:ph type="sldNum" sz="quarter" idx="12"/>
          </p:nvPr>
        </p:nvSpPr>
        <p:spPr/>
        <p:txBody>
          <a:bodyPr/>
          <a:lstStyle/>
          <a:p>
            <a:fld id="{49A4D1A6-CE04-1D4C-AA66-1EE53FA0A504}" type="slidenum">
              <a:rPr lang="en-US" smtClean="0"/>
              <a:t>‹#›</a:t>
            </a:fld>
            <a:endParaRPr lang="en-US"/>
          </a:p>
        </p:txBody>
      </p:sp>
    </p:spTree>
    <p:extLst>
      <p:ext uri="{BB962C8B-B14F-4D97-AF65-F5344CB8AC3E}">
        <p14:creationId xmlns:p14="http://schemas.microsoft.com/office/powerpoint/2010/main" val="3759083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8B14A-0AAE-854F-9602-60799EB84E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98A37C-4436-7F4B-AB87-3DD4B2C749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1E1290-FF1E-F245-89A8-CCBBFCCE8F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6140A4-3536-A542-A8FB-AAA216B5B9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545987-E67C-7F4A-B2B8-1EDB2046DC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0F0EAF-8BAA-D641-BB72-6EF02E2D2F66}"/>
              </a:ext>
            </a:extLst>
          </p:cNvPr>
          <p:cNvSpPr>
            <a:spLocks noGrp="1"/>
          </p:cNvSpPr>
          <p:nvPr>
            <p:ph type="dt" sz="half" idx="10"/>
          </p:nvPr>
        </p:nvSpPr>
        <p:spPr/>
        <p:txBody>
          <a:bodyPr/>
          <a:lstStyle/>
          <a:p>
            <a:fld id="{0880B730-3A12-D44F-84D0-1BB688154B76}" type="datetimeFigureOut">
              <a:rPr lang="en-US" smtClean="0"/>
              <a:t>9/22/21</a:t>
            </a:fld>
            <a:endParaRPr lang="en-US"/>
          </a:p>
        </p:txBody>
      </p:sp>
      <p:sp>
        <p:nvSpPr>
          <p:cNvPr id="8" name="Footer Placeholder 7">
            <a:extLst>
              <a:ext uri="{FF2B5EF4-FFF2-40B4-BE49-F238E27FC236}">
                <a16:creationId xmlns:a16="http://schemas.microsoft.com/office/drawing/2014/main" id="{A978A9BB-145F-144D-8027-F3979652BE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414B4F-800A-7149-8FFB-09149C035F47}"/>
              </a:ext>
            </a:extLst>
          </p:cNvPr>
          <p:cNvSpPr>
            <a:spLocks noGrp="1"/>
          </p:cNvSpPr>
          <p:nvPr>
            <p:ph type="sldNum" sz="quarter" idx="12"/>
          </p:nvPr>
        </p:nvSpPr>
        <p:spPr/>
        <p:txBody>
          <a:bodyPr/>
          <a:lstStyle/>
          <a:p>
            <a:fld id="{49A4D1A6-CE04-1D4C-AA66-1EE53FA0A504}" type="slidenum">
              <a:rPr lang="en-US" smtClean="0"/>
              <a:t>‹#›</a:t>
            </a:fld>
            <a:endParaRPr lang="en-US"/>
          </a:p>
        </p:txBody>
      </p:sp>
    </p:spTree>
    <p:extLst>
      <p:ext uri="{BB962C8B-B14F-4D97-AF65-F5344CB8AC3E}">
        <p14:creationId xmlns:p14="http://schemas.microsoft.com/office/powerpoint/2010/main" val="866749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94724-2D60-3B48-AE32-D6B623F8C1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024C7A-365B-EF43-93A8-A242A9F45618}"/>
              </a:ext>
            </a:extLst>
          </p:cNvPr>
          <p:cNvSpPr>
            <a:spLocks noGrp="1"/>
          </p:cNvSpPr>
          <p:nvPr>
            <p:ph type="dt" sz="half" idx="10"/>
          </p:nvPr>
        </p:nvSpPr>
        <p:spPr/>
        <p:txBody>
          <a:bodyPr/>
          <a:lstStyle/>
          <a:p>
            <a:fld id="{0880B730-3A12-D44F-84D0-1BB688154B76}" type="datetimeFigureOut">
              <a:rPr lang="en-US" smtClean="0"/>
              <a:t>9/22/21</a:t>
            </a:fld>
            <a:endParaRPr lang="en-US"/>
          </a:p>
        </p:txBody>
      </p:sp>
      <p:sp>
        <p:nvSpPr>
          <p:cNvPr id="4" name="Footer Placeholder 3">
            <a:extLst>
              <a:ext uri="{FF2B5EF4-FFF2-40B4-BE49-F238E27FC236}">
                <a16:creationId xmlns:a16="http://schemas.microsoft.com/office/drawing/2014/main" id="{09D31FCF-C2E7-7E42-86A6-94A62AD69B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645839-6C36-0C4A-B079-B58561F70B25}"/>
              </a:ext>
            </a:extLst>
          </p:cNvPr>
          <p:cNvSpPr>
            <a:spLocks noGrp="1"/>
          </p:cNvSpPr>
          <p:nvPr>
            <p:ph type="sldNum" sz="quarter" idx="12"/>
          </p:nvPr>
        </p:nvSpPr>
        <p:spPr/>
        <p:txBody>
          <a:bodyPr/>
          <a:lstStyle/>
          <a:p>
            <a:fld id="{49A4D1A6-CE04-1D4C-AA66-1EE53FA0A504}" type="slidenum">
              <a:rPr lang="en-US" smtClean="0"/>
              <a:t>‹#›</a:t>
            </a:fld>
            <a:endParaRPr lang="en-US"/>
          </a:p>
        </p:txBody>
      </p:sp>
    </p:spTree>
    <p:extLst>
      <p:ext uri="{BB962C8B-B14F-4D97-AF65-F5344CB8AC3E}">
        <p14:creationId xmlns:p14="http://schemas.microsoft.com/office/powerpoint/2010/main" val="2550485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1C3984-542A-1C44-9646-8068AEEBDA55}"/>
              </a:ext>
            </a:extLst>
          </p:cNvPr>
          <p:cNvSpPr>
            <a:spLocks noGrp="1"/>
          </p:cNvSpPr>
          <p:nvPr>
            <p:ph type="dt" sz="half" idx="10"/>
          </p:nvPr>
        </p:nvSpPr>
        <p:spPr/>
        <p:txBody>
          <a:bodyPr/>
          <a:lstStyle/>
          <a:p>
            <a:fld id="{0880B730-3A12-D44F-84D0-1BB688154B76}" type="datetimeFigureOut">
              <a:rPr lang="en-US" smtClean="0"/>
              <a:t>9/22/21</a:t>
            </a:fld>
            <a:endParaRPr lang="en-US"/>
          </a:p>
        </p:txBody>
      </p:sp>
      <p:sp>
        <p:nvSpPr>
          <p:cNvPr id="3" name="Footer Placeholder 2">
            <a:extLst>
              <a:ext uri="{FF2B5EF4-FFF2-40B4-BE49-F238E27FC236}">
                <a16:creationId xmlns:a16="http://schemas.microsoft.com/office/drawing/2014/main" id="{FCB1A58C-8EE0-0D47-AD28-5B204B3E60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9DA4B2-8931-0944-BA1E-FC1CCDA2531E}"/>
              </a:ext>
            </a:extLst>
          </p:cNvPr>
          <p:cNvSpPr>
            <a:spLocks noGrp="1"/>
          </p:cNvSpPr>
          <p:nvPr>
            <p:ph type="sldNum" sz="quarter" idx="12"/>
          </p:nvPr>
        </p:nvSpPr>
        <p:spPr/>
        <p:txBody>
          <a:bodyPr/>
          <a:lstStyle/>
          <a:p>
            <a:fld id="{49A4D1A6-CE04-1D4C-AA66-1EE53FA0A504}" type="slidenum">
              <a:rPr lang="en-US" smtClean="0"/>
              <a:t>‹#›</a:t>
            </a:fld>
            <a:endParaRPr lang="en-US"/>
          </a:p>
        </p:txBody>
      </p:sp>
    </p:spTree>
    <p:extLst>
      <p:ext uri="{BB962C8B-B14F-4D97-AF65-F5344CB8AC3E}">
        <p14:creationId xmlns:p14="http://schemas.microsoft.com/office/powerpoint/2010/main" val="3462254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3401A-A6AF-DB4D-8584-555E14D3AA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D13078-9D6C-7444-9A42-A3D0076464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88087F-9D6C-0A40-A075-DEFE9957AB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C3A5B1-563F-E044-B1BD-403E2AA2535B}"/>
              </a:ext>
            </a:extLst>
          </p:cNvPr>
          <p:cNvSpPr>
            <a:spLocks noGrp="1"/>
          </p:cNvSpPr>
          <p:nvPr>
            <p:ph type="dt" sz="half" idx="10"/>
          </p:nvPr>
        </p:nvSpPr>
        <p:spPr/>
        <p:txBody>
          <a:bodyPr/>
          <a:lstStyle/>
          <a:p>
            <a:fld id="{0880B730-3A12-D44F-84D0-1BB688154B76}" type="datetimeFigureOut">
              <a:rPr lang="en-US" smtClean="0"/>
              <a:t>9/22/21</a:t>
            </a:fld>
            <a:endParaRPr lang="en-US"/>
          </a:p>
        </p:txBody>
      </p:sp>
      <p:sp>
        <p:nvSpPr>
          <p:cNvPr id="6" name="Footer Placeholder 5">
            <a:extLst>
              <a:ext uri="{FF2B5EF4-FFF2-40B4-BE49-F238E27FC236}">
                <a16:creationId xmlns:a16="http://schemas.microsoft.com/office/drawing/2014/main" id="{C5FEAC5B-3FEC-0E48-A12A-0918ED03DB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FE47A4-3469-254B-8E35-ECB9AFEF6068}"/>
              </a:ext>
            </a:extLst>
          </p:cNvPr>
          <p:cNvSpPr>
            <a:spLocks noGrp="1"/>
          </p:cNvSpPr>
          <p:nvPr>
            <p:ph type="sldNum" sz="quarter" idx="12"/>
          </p:nvPr>
        </p:nvSpPr>
        <p:spPr/>
        <p:txBody>
          <a:bodyPr/>
          <a:lstStyle/>
          <a:p>
            <a:fld id="{49A4D1A6-CE04-1D4C-AA66-1EE53FA0A504}" type="slidenum">
              <a:rPr lang="en-US" smtClean="0"/>
              <a:t>‹#›</a:t>
            </a:fld>
            <a:endParaRPr lang="en-US"/>
          </a:p>
        </p:txBody>
      </p:sp>
    </p:spTree>
    <p:extLst>
      <p:ext uri="{BB962C8B-B14F-4D97-AF65-F5344CB8AC3E}">
        <p14:creationId xmlns:p14="http://schemas.microsoft.com/office/powerpoint/2010/main" val="3546305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0BB7B-082F-9A4B-BBD4-C19ED2A9CE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BF17FF-4B02-9048-B678-B46825CB97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9C5702-2FEE-0B45-94F0-531869D46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C44596-7109-434B-A670-3B195E376774}"/>
              </a:ext>
            </a:extLst>
          </p:cNvPr>
          <p:cNvSpPr>
            <a:spLocks noGrp="1"/>
          </p:cNvSpPr>
          <p:nvPr>
            <p:ph type="dt" sz="half" idx="10"/>
          </p:nvPr>
        </p:nvSpPr>
        <p:spPr/>
        <p:txBody>
          <a:bodyPr/>
          <a:lstStyle/>
          <a:p>
            <a:fld id="{0880B730-3A12-D44F-84D0-1BB688154B76}" type="datetimeFigureOut">
              <a:rPr lang="en-US" smtClean="0"/>
              <a:t>9/22/21</a:t>
            </a:fld>
            <a:endParaRPr lang="en-US"/>
          </a:p>
        </p:txBody>
      </p:sp>
      <p:sp>
        <p:nvSpPr>
          <p:cNvPr id="6" name="Footer Placeholder 5">
            <a:extLst>
              <a:ext uri="{FF2B5EF4-FFF2-40B4-BE49-F238E27FC236}">
                <a16:creationId xmlns:a16="http://schemas.microsoft.com/office/drawing/2014/main" id="{59032510-56D0-4446-BABE-D846AC73B5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DA4B60-8253-AA44-A8D2-EEBAA2138C94}"/>
              </a:ext>
            </a:extLst>
          </p:cNvPr>
          <p:cNvSpPr>
            <a:spLocks noGrp="1"/>
          </p:cNvSpPr>
          <p:nvPr>
            <p:ph type="sldNum" sz="quarter" idx="12"/>
          </p:nvPr>
        </p:nvSpPr>
        <p:spPr/>
        <p:txBody>
          <a:bodyPr/>
          <a:lstStyle/>
          <a:p>
            <a:fld id="{49A4D1A6-CE04-1D4C-AA66-1EE53FA0A504}" type="slidenum">
              <a:rPr lang="en-US" smtClean="0"/>
              <a:t>‹#›</a:t>
            </a:fld>
            <a:endParaRPr lang="en-US"/>
          </a:p>
        </p:txBody>
      </p:sp>
    </p:spTree>
    <p:extLst>
      <p:ext uri="{BB962C8B-B14F-4D97-AF65-F5344CB8AC3E}">
        <p14:creationId xmlns:p14="http://schemas.microsoft.com/office/powerpoint/2010/main" val="2929498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80C571-8117-B641-80A5-98E5F9C900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7F049D-C9B2-AC4A-AA41-A8D7163DDD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8244E4-9378-7B4D-9EF1-E1FB1CC581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80B730-3A12-D44F-84D0-1BB688154B76}" type="datetimeFigureOut">
              <a:rPr lang="en-US" smtClean="0"/>
              <a:t>9/22/21</a:t>
            </a:fld>
            <a:endParaRPr lang="en-US"/>
          </a:p>
        </p:txBody>
      </p:sp>
      <p:sp>
        <p:nvSpPr>
          <p:cNvPr id="5" name="Footer Placeholder 4">
            <a:extLst>
              <a:ext uri="{FF2B5EF4-FFF2-40B4-BE49-F238E27FC236}">
                <a16:creationId xmlns:a16="http://schemas.microsoft.com/office/drawing/2014/main" id="{E1D64069-5D6D-A648-A1B8-7EED2390B8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D394EE-C0AA-3046-AC83-B7E11C5E7B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A4D1A6-CE04-1D4C-AA66-1EE53FA0A504}" type="slidenum">
              <a:rPr lang="en-US" smtClean="0"/>
              <a:t>‹#›</a:t>
            </a:fld>
            <a:endParaRPr lang="en-US"/>
          </a:p>
        </p:txBody>
      </p:sp>
    </p:spTree>
    <p:extLst>
      <p:ext uri="{BB962C8B-B14F-4D97-AF65-F5344CB8AC3E}">
        <p14:creationId xmlns:p14="http://schemas.microsoft.com/office/powerpoint/2010/main" val="21750074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tiff"/><Relationship Id="rId4" Type="http://schemas.openxmlformats.org/officeDocument/2006/relationships/image" Target="../media/image9.tiff"/></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8" Type="http://schemas.openxmlformats.org/officeDocument/2006/relationships/hyperlink" Target="https://sroosa.github.io/elements/coverage" TargetMode="External"/><Relationship Id="rId13" Type="http://schemas.openxmlformats.org/officeDocument/2006/relationships/hyperlink" Target="https://sroosa.github.io/elements/pbcoredescription" TargetMode="External"/><Relationship Id="rId18" Type="http://schemas.openxmlformats.org/officeDocument/2006/relationships/customXml" Target="../ink/ink1.xml"/><Relationship Id="rId26" Type="http://schemas.openxmlformats.org/officeDocument/2006/relationships/customXml" Target="../ink/ink5.xml"/><Relationship Id="rId3" Type="http://schemas.openxmlformats.org/officeDocument/2006/relationships/hyperlink" Target="https://sroosa.github.io/elements/pbcoreassettype" TargetMode="External"/><Relationship Id="rId21" Type="http://schemas.openxmlformats.org/officeDocument/2006/relationships/image" Target="../media/image24.png"/><Relationship Id="rId7" Type="http://schemas.openxmlformats.org/officeDocument/2006/relationships/hyperlink" Target="https://sroosa.github.io/elements/pbcoresubject" TargetMode="External"/><Relationship Id="rId12" Type="http://schemas.openxmlformats.org/officeDocument/2006/relationships/image" Target="../media/image23.png"/><Relationship Id="rId17" Type="http://schemas.openxmlformats.org/officeDocument/2006/relationships/hyperlink" Target="https://sroosa.github.io/elements/pbcorecoverage" TargetMode="External"/><Relationship Id="rId25" Type="http://schemas.openxmlformats.org/officeDocument/2006/relationships/image" Target="../media/image26.png"/><Relationship Id="rId2" Type="http://schemas.openxmlformats.org/officeDocument/2006/relationships/notesSlide" Target="../notesSlides/notesSlide23.xml"/><Relationship Id="rId16" Type="http://schemas.openxmlformats.org/officeDocument/2006/relationships/hyperlink" Target="https://sroosa.github.io/elements/pbcorerelationidentifier" TargetMode="External"/><Relationship Id="rId20" Type="http://schemas.openxmlformats.org/officeDocument/2006/relationships/customXml" Target="../ink/ink2.xml"/><Relationship Id="rId29"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hyperlink" Target="https://sroosa.github.io/elements/pbcoretitle" TargetMode="External"/><Relationship Id="rId11" Type="http://schemas.openxmlformats.org/officeDocument/2006/relationships/hyperlink" Target="https://sroosa.github.io/elements/pbcoreaudiencerating" TargetMode="External"/><Relationship Id="rId24" Type="http://schemas.openxmlformats.org/officeDocument/2006/relationships/customXml" Target="../ink/ink4.xml"/><Relationship Id="rId5" Type="http://schemas.openxmlformats.org/officeDocument/2006/relationships/hyperlink" Target="https://sroosa.github.io/elements/pbcoreidentifier" TargetMode="External"/><Relationship Id="rId15" Type="http://schemas.openxmlformats.org/officeDocument/2006/relationships/hyperlink" Target="https://sroosa.github.io/elements/pbcorerelation" TargetMode="External"/><Relationship Id="rId23" Type="http://schemas.openxmlformats.org/officeDocument/2006/relationships/image" Target="../media/image25.png"/><Relationship Id="rId28" Type="http://schemas.openxmlformats.org/officeDocument/2006/relationships/customXml" Target="../ink/ink6.xml"/><Relationship Id="rId10" Type="http://schemas.openxmlformats.org/officeDocument/2006/relationships/hyperlink" Target="https://sroosa.github.io/elements/pbcoreaudiencelevel" TargetMode="External"/><Relationship Id="rId19" Type="http://schemas.openxmlformats.org/officeDocument/2006/relationships/image" Target="../media/image230.png"/><Relationship Id="rId4" Type="http://schemas.openxmlformats.org/officeDocument/2006/relationships/hyperlink" Target="https://sroosa.github.io/elements/pbcoreassetdate" TargetMode="External"/><Relationship Id="rId9" Type="http://schemas.openxmlformats.org/officeDocument/2006/relationships/hyperlink" Target="https://sroosa.github.io/elements/coveragetype" TargetMode="External"/><Relationship Id="rId14" Type="http://schemas.openxmlformats.org/officeDocument/2006/relationships/hyperlink" Target="https://sroosa.github.io/elements/pbcoregenre" TargetMode="External"/><Relationship Id="rId22" Type="http://schemas.openxmlformats.org/officeDocument/2006/relationships/customXml" Target="../ink/ink3.xml"/><Relationship Id="rId27" Type="http://schemas.openxmlformats.org/officeDocument/2006/relationships/image" Target="../media/image27.png"/></Relationships>
</file>

<file path=ppt/slides/_rels/slide27.xml.rels><?xml version="1.0" encoding="UTF-8" standalone="yes"?>
<Relationships xmlns="http://schemas.openxmlformats.org/package/2006/relationships"><Relationship Id="rId13" Type="http://schemas.openxmlformats.org/officeDocument/2006/relationships/hyperlink" Target="https://sroosa.github.io/elements/pbcorerelationidentifier" TargetMode="External"/><Relationship Id="rId18" Type="http://schemas.openxmlformats.org/officeDocument/2006/relationships/hyperlink" Target="https://sroosa.github.io/elements/pbcoreaudiencerating" TargetMode="External"/><Relationship Id="rId26" Type="http://schemas.openxmlformats.org/officeDocument/2006/relationships/hyperlink" Target="https://sroosa.github.io/elements/publisher" TargetMode="External"/><Relationship Id="rId39" Type="http://schemas.openxmlformats.org/officeDocument/2006/relationships/hyperlink" Target="https://sroosa.github.io/elements/extensionEmbedded" TargetMode="External"/><Relationship Id="rId21" Type="http://schemas.openxmlformats.org/officeDocument/2006/relationships/hyperlink" Target="https://sroosa.github.io/elements/creatorrole" TargetMode="External"/><Relationship Id="rId34" Type="http://schemas.openxmlformats.org/officeDocument/2006/relationships/hyperlink" Target="https://sroosa.github.io/elements/pbcoreextension" TargetMode="External"/><Relationship Id="rId7" Type="http://schemas.openxmlformats.org/officeDocument/2006/relationships/hyperlink" Target="https://sroosa.github.io/elements/pbcoretitle" TargetMode="External"/><Relationship Id="rId12" Type="http://schemas.openxmlformats.org/officeDocument/2006/relationships/hyperlink" Target="https://sroosa.github.io/elements/pbcorerelationtype" TargetMode="External"/><Relationship Id="rId17" Type="http://schemas.openxmlformats.org/officeDocument/2006/relationships/hyperlink" Target="https://sroosa.github.io/elements/pbcoreaudiencelevel" TargetMode="External"/><Relationship Id="rId25" Type="http://schemas.openxmlformats.org/officeDocument/2006/relationships/hyperlink" Target="https://sroosa.github.io/elements/pbcorepublisher" TargetMode="External"/><Relationship Id="rId33" Type="http://schemas.openxmlformats.org/officeDocument/2006/relationships/hyperlink" Target="https://sroosa.github.io/elements/pbcoreannotation" TargetMode="External"/><Relationship Id="rId38" Type="http://schemas.openxmlformats.org/officeDocument/2006/relationships/hyperlink" Target="https://sroosa.github.io/elements/extensionauthorityused" TargetMode="External"/><Relationship Id="rId2" Type="http://schemas.openxmlformats.org/officeDocument/2006/relationships/notesSlide" Target="../notesSlides/notesSlide24.xml"/><Relationship Id="rId16" Type="http://schemas.openxmlformats.org/officeDocument/2006/relationships/hyperlink" Target="https://sroosa.github.io/elements/coveragetype" TargetMode="External"/><Relationship Id="rId20" Type="http://schemas.openxmlformats.org/officeDocument/2006/relationships/hyperlink" Target="https://sroosa.github.io/elements/creator" TargetMode="External"/><Relationship Id="rId29" Type="http://schemas.openxmlformats.org/officeDocument/2006/relationships/hyperlink" Target="https://sroosa.github.io/elements/rightssummary" TargetMode="External"/><Relationship Id="rId1" Type="http://schemas.openxmlformats.org/officeDocument/2006/relationships/slideLayout" Target="../slideLayouts/slideLayout1.xml"/><Relationship Id="rId6" Type="http://schemas.openxmlformats.org/officeDocument/2006/relationships/hyperlink" Target="https://sroosa.github.io/elements/pbcoreidentifier" TargetMode="External"/><Relationship Id="rId11" Type="http://schemas.openxmlformats.org/officeDocument/2006/relationships/hyperlink" Target="https://sroosa.github.io/elements/pbcorerelation" TargetMode="External"/><Relationship Id="rId24" Type="http://schemas.openxmlformats.org/officeDocument/2006/relationships/hyperlink" Target="https://sroosa.github.io/elements/contributorrole" TargetMode="External"/><Relationship Id="rId32" Type="http://schemas.openxmlformats.org/officeDocument/2006/relationships/hyperlink" Target="https://sroosa.github.io/elements/pbcorepart" TargetMode="External"/><Relationship Id="rId37" Type="http://schemas.openxmlformats.org/officeDocument/2006/relationships/hyperlink" Target="https://sroosa.github.io/elements/extensionvalue" TargetMode="External"/><Relationship Id="rId40" Type="http://schemas.openxmlformats.org/officeDocument/2006/relationships/image" Target="../media/image1.png"/><Relationship Id="rId5" Type="http://schemas.openxmlformats.org/officeDocument/2006/relationships/hyperlink" Target="https://sroosa.github.io/elements/pbcoreassetdate" TargetMode="External"/><Relationship Id="rId15" Type="http://schemas.openxmlformats.org/officeDocument/2006/relationships/hyperlink" Target="https://sroosa.github.io/elements/coverage" TargetMode="External"/><Relationship Id="rId23" Type="http://schemas.openxmlformats.org/officeDocument/2006/relationships/hyperlink" Target="https://sroosa.github.io/elements/contributor" TargetMode="External"/><Relationship Id="rId28" Type="http://schemas.openxmlformats.org/officeDocument/2006/relationships/hyperlink" Target="https://sroosa.github.io/elements/pbcorerightssummary" TargetMode="External"/><Relationship Id="rId36" Type="http://schemas.openxmlformats.org/officeDocument/2006/relationships/hyperlink" Target="https://sroosa.github.io/elements/extensionelement" TargetMode="External"/><Relationship Id="rId10" Type="http://schemas.openxmlformats.org/officeDocument/2006/relationships/hyperlink" Target="https://sroosa.github.io/elements/pbcoregenre" TargetMode="External"/><Relationship Id="rId19" Type="http://schemas.openxmlformats.org/officeDocument/2006/relationships/hyperlink" Target="https://sroosa.github.io/elements/pbcorecreator" TargetMode="External"/><Relationship Id="rId31" Type="http://schemas.openxmlformats.org/officeDocument/2006/relationships/hyperlink" Target="https://sroosa.github.io/elements/rightsembedded" TargetMode="External"/><Relationship Id="rId4" Type="http://schemas.openxmlformats.org/officeDocument/2006/relationships/hyperlink" Target="https://sroosa.github.io/elements/pbcoreassettype" TargetMode="External"/><Relationship Id="rId9" Type="http://schemas.openxmlformats.org/officeDocument/2006/relationships/hyperlink" Target="https://sroosa.github.io/elements/pbcoredescription" TargetMode="External"/><Relationship Id="rId14" Type="http://schemas.openxmlformats.org/officeDocument/2006/relationships/hyperlink" Target="https://sroosa.github.io/elements/pbcorecoverage" TargetMode="External"/><Relationship Id="rId22" Type="http://schemas.openxmlformats.org/officeDocument/2006/relationships/hyperlink" Target="https://sroosa.github.io/elements/pbcorecontributor" TargetMode="External"/><Relationship Id="rId27" Type="http://schemas.openxmlformats.org/officeDocument/2006/relationships/hyperlink" Target="https://sroosa.github.io/elements/publisherrole" TargetMode="External"/><Relationship Id="rId30" Type="http://schemas.openxmlformats.org/officeDocument/2006/relationships/hyperlink" Target="https://sroosa.github.io/elements/rightslink" TargetMode="External"/><Relationship Id="rId35" Type="http://schemas.openxmlformats.org/officeDocument/2006/relationships/hyperlink" Target="https://sroosa.github.io/elements/extensionwrap" TargetMode="External"/><Relationship Id="rId8" Type="http://schemas.openxmlformats.org/officeDocument/2006/relationships/hyperlink" Target="https://sroosa.github.io/elements/pbcoresubject" TargetMode="External"/><Relationship Id="rId3" Type="http://schemas.openxmlformats.org/officeDocument/2006/relationships/image" Target="../media/image29.png"/></Relationships>
</file>

<file path=ppt/slides/_rels/slide28.xml.rels><?xml version="1.0" encoding="UTF-8" standalone="yes"?>
<Relationships xmlns="http://schemas.openxmlformats.org/package/2006/relationships"><Relationship Id="rId13" Type="http://schemas.openxmlformats.org/officeDocument/2006/relationships/hyperlink" Target="https://sroosa.github.io/elements/instantiationgenerations" TargetMode="External"/><Relationship Id="rId18" Type="http://schemas.openxmlformats.org/officeDocument/2006/relationships/hyperlink" Target="https://sroosa.github.io/elements/instantiationcolors" TargetMode="External"/><Relationship Id="rId26" Type="http://schemas.openxmlformats.org/officeDocument/2006/relationships/hyperlink" Target="https://sroosa.github.io/elements/instantiationrelationidentifier" TargetMode="External"/><Relationship Id="rId39" Type="http://schemas.openxmlformats.org/officeDocument/2006/relationships/hyperlink" Target="https://sroosa.github.io/elements/essencetracktype" TargetMode="External"/><Relationship Id="rId21" Type="http://schemas.openxmlformats.org/officeDocument/2006/relationships/hyperlink" Target="https://sroosa.github.io/elements/instantiationlanguage" TargetMode="External"/><Relationship Id="rId34" Type="http://schemas.openxmlformats.org/officeDocument/2006/relationships/hyperlink" Target="https://sroosa.github.io/elements/extensionwrap" TargetMode="External"/><Relationship Id="rId42" Type="http://schemas.openxmlformats.org/officeDocument/2006/relationships/hyperlink" Target="https://sroosa.github.io/elements/essencetrackencoding" TargetMode="External"/><Relationship Id="rId47" Type="http://schemas.openxmlformats.org/officeDocument/2006/relationships/hyperlink" Target="https://sroosa.github.io/elements/essencetrackbitdepth" TargetMode="External"/><Relationship Id="rId50" Type="http://schemas.openxmlformats.org/officeDocument/2006/relationships/hyperlink" Target="https://sroosa.github.io/elements/essencetracktimestart" TargetMode="External"/><Relationship Id="rId55" Type="http://schemas.openxmlformats.org/officeDocument/2006/relationships/hyperlink" Target="https://sroosa.github.io/elements/extensionembedded" TargetMode="External"/><Relationship Id="rId7" Type="http://schemas.openxmlformats.org/officeDocument/2006/relationships/hyperlink" Target="https://sroosa.github.io/elements/instantiationdimensions" TargetMode="External"/><Relationship Id="rId2" Type="http://schemas.openxmlformats.org/officeDocument/2006/relationships/notesSlide" Target="../notesSlides/notesSlide25.xml"/><Relationship Id="rId16" Type="http://schemas.openxmlformats.org/officeDocument/2006/relationships/hyperlink" Target="https://sroosa.github.io/elements/instantiationduration" TargetMode="External"/><Relationship Id="rId29" Type="http://schemas.openxmlformats.org/officeDocument/2006/relationships/hyperlink" Target="https://sroosa.github.io/elements/rightslink" TargetMode="External"/><Relationship Id="rId11" Type="http://schemas.openxmlformats.org/officeDocument/2006/relationships/hyperlink" Target="https://sroosa.github.io/elements/instantiationlocation" TargetMode="External"/><Relationship Id="rId24" Type="http://schemas.openxmlformats.org/officeDocument/2006/relationships/hyperlink" Target="https://sroosa.github.io/elements/instantiationrelation" TargetMode="External"/><Relationship Id="rId32" Type="http://schemas.openxmlformats.org/officeDocument/2006/relationships/hyperlink" Target="https://sroosa.github.io/elements/instantiationpart" TargetMode="External"/><Relationship Id="rId37" Type="http://schemas.openxmlformats.org/officeDocument/2006/relationships/hyperlink" Target="https://sroosa.github.io/elements/extensionauthorityused" TargetMode="External"/><Relationship Id="rId40" Type="http://schemas.openxmlformats.org/officeDocument/2006/relationships/hyperlink" Target="https://sroosa.github.io/elements/essencetrackidentifier" TargetMode="External"/><Relationship Id="rId45" Type="http://schemas.openxmlformats.org/officeDocument/2006/relationships/hyperlink" Target="https://sroosa.github.io/elements/essencetrackplaybackspeed" TargetMode="External"/><Relationship Id="rId53" Type="http://schemas.openxmlformats.org/officeDocument/2006/relationships/hyperlink" Target="https://sroosa.github.io/elements/essencetrackannotation" TargetMode="External"/><Relationship Id="rId5" Type="http://schemas.openxmlformats.org/officeDocument/2006/relationships/hyperlink" Target="https://sroosa.github.io/elements/instantiationidentifier" TargetMode="External"/><Relationship Id="rId10" Type="http://schemas.openxmlformats.org/officeDocument/2006/relationships/hyperlink" Target="https://sroosa.github.io/elements/instantiationstandard" TargetMode="External"/><Relationship Id="rId19" Type="http://schemas.openxmlformats.org/officeDocument/2006/relationships/hyperlink" Target="https://sroosa.github.io/elements/instantiationtracks" TargetMode="External"/><Relationship Id="rId31" Type="http://schemas.openxmlformats.org/officeDocument/2006/relationships/hyperlink" Target="https://sroosa.github.io/elements/instantiationannotation" TargetMode="External"/><Relationship Id="rId44" Type="http://schemas.openxmlformats.org/officeDocument/2006/relationships/hyperlink" Target="https://sroosa.github.io/elements/essencetrackframerate" TargetMode="External"/><Relationship Id="rId52" Type="http://schemas.openxmlformats.org/officeDocument/2006/relationships/hyperlink" Target="https://sroosa.github.io/elements/essencetracklanguage" TargetMode="External"/><Relationship Id="rId4" Type="http://schemas.openxmlformats.org/officeDocument/2006/relationships/hyperlink" Target="https://sroosa.github.io/elements/pbcoreInstantiation" TargetMode="External"/><Relationship Id="rId9" Type="http://schemas.openxmlformats.org/officeDocument/2006/relationships/hyperlink" Target="https://sroosa.github.io/elements/instantiationdigital" TargetMode="External"/><Relationship Id="rId14" Type="http://schemas.openxmlformats.org/officeDocument/2006/relationships/hyperlink" Target="https://sroosa.github.io/elements/instantiationtimestart" TargetMode="External"/><Relationship Id="rId22" Type="http://schemas.openxmlformats.org/officeDocument/2006/relationships/hyperlink" Target="https://sroosa.github.io/elements/instantiationalternativemodes" TargetMode="External"/><Relationship Id="rId27" Type="http://schemas.openxmlformats.org/officeDocument/2006/relationships/hyperlink" Target="https://sroosa.github.io/elements/instantiationrights" TargetMode="External"/><Relationship Id="rId30" Type="http://schemas.openxmlformats.org/officeDocument/2006/relationships/hyperlink" Target="https://sroosa.github.io/elements/rightsembedded" TargetMode="External"/><Relationship Id="rId35" Type="http://schemas.openxmlformats.org/officeDocument/2006/relationships/hyperlink" Target="https://sroosa.github.io/elements/extensionelement" TargetMode="External"/><Relationship Id="rId43" Type="http://schemas.openxmlformats.org/officeDocument/2006/relationships/hyperlink" Target="https://sroosa.github.io/elements/essencetrackdatarate" TargetMode="External"/><Relationship Id="rId48" Type="http://schemas.openxmlformats.org/officeDocument/2006/relationships/hyperlink" Target="https://sroosa.github.io/elements/essencetrackframesize" TargetMode="External"/><Relationship Id="rId56" Type="http://schemas.openxmlformats.org/officeDocument/2006/relationships/image" Target="../media/image1.png"/><Relationship Id="rId8" Type="http://schemas.openxmlformats.org/officeDocument/2006/relationships/hyperlink" Target="https://sroosa.github.io/elements/instantiationphysical" TargetMode="External"/><Relationship Id="rId51" Type="http://schemas.openxmlformats.org/officeDocument/2006/relationships/hyperlink" Target="https://sroosa.github.io/elements/essencetrackduration" TargetMode="External"/><Relationship Id="rId3" Type="http://schemas.openxmlformats.org/officeDocument/2006/relationships/image" Target="../media/image30.png"/><Relationship Id="rId12" Type="http://schemas.openxmlformats.org/officeDocument/2006/relationships/hyperlink" Target="https://sroosa.github.io/elements/instantiationmediatype" TargetMode="External"/><Relationship Id="rId17" Type="http://schemas.openxmlformats.org/officeDocument/2006/relationships/hyperlink" Target="https://sroosa.github.io/elements/instantiationdatarate" TargetMode="External"/><Relationship Id="rId25" Type="http://schemas.openxmlformats.org/officeDocument/2006/relationships/hyperlink" Target="https://sroosa.github.io/elements/instantiationrelationtype" TargetMode="External"/><Relationship Id="rId33" Type="http://schemas.openxmlformats.org/officeDocument/2006/relationships/hyperlink" Target="https://sroosa.github.io/elements/pbcoreextension" TargetMode="External"/><Relationship Id="rId38" Type="http://schemas.openxmlformats.org/officeDocument/2006/relationships/hyperlink" Target="https://sroosa.github.io/elements/extensionEmbedded" TargetMode="External"/><Relationship Id="rId46" Type="http://schemas.openxmlformats.org/officeDocument/2006/relationships/hyperlink" Target="https://sroosa.github.io/elements/essencetracksamplingrate" TargetMode="External"/><Relationship Id="rId20" Type="http://schemas.openxmlformats.org/officeDocument/2006/relationships/hyperlink" Target="https://sroosa.github.io/elements/instantiationchannelconfiguration" TargetMode="External"/><Relationship Id="rId41" Type="http://schemas.openxmlformats.org/officeDocument/2006/relationships/hyperlink" Target="https://sroosa.github.io/elements/essencetrackstandard" TargetMode="External"/><Relationship Id="rId54" Type="http://schemas.openxmlformats.org/officeDocument/2006/relationships/hyperlink" Target="https://sroosa.github.io/elements/essencetrackextension" TargetMode="External"/><Relationship Id="rId1" Type="http://schemas.openxmlformats.org/officeDocument/2006/relationships/slideLayout" Target="../slideLayouts/slideLayout1.xml"/><Relationship Id="rId6" Type="http://schemas.openxmlformats.org/officeDocument/2006/relationships/hyperlink" Target="https://sroosa.github.io/elements/instantiationdate" TargetMode="External"/><Relationship Id="rId15" Type="http://schemas.openxmlformats.org/officeDocument/2006/relationships/hyperlink" Target="https://sroosa.github.io/elements/instantiationfilesize" TargetMode="External"/><Relationship Id="rId23" Type="http://schemas.openxmlformats.org/officeDocument/2006/relationships/hyperlink" Target="https://sroosa.github.io/elements/instantiationessencetrack" TargetMode="External"/><Relationship Id="rId28" Type="http://schemas.openxmlformats.org/officeDocument/2006/relationships/hyperlink" Target="https://sroosa.github.io/elements/rightssummary" TargetMode="External"/><Relationship Id="rId36" Type="http://schemas.openxmlformats.org/officeDocument/2006/relationships/hyperlink" Target="https://sroosa.github.io/elements/extensionvalue" TargetMode="External"/><Relationship Id="rId49" Type="http://schemas.openxmlformats.org/officeDocument/2006/relationships/hyperlink" Target="https://sroosa.github.io/elements/essencetrackaspectratio"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13AB41-3A6D-4948-8C9F-DF3F36C0ED1D}"/>
              </a:ext>
            </a:extLst>
          </p:cNvPr>
          <p:cNvSpPr>
            <a:spLocks noGrp="1"/>
          </p:cNvSpPr>
          <p:nvPr>
            <p:ph type="ctrTitle"/>
          </p:nvPr>
        </p:nvSpPr>
        <p:spPr>
          <a:xfrm>
            <a:off x="6167848" y="2284481"/>
            <a:ext cx="5329082" cy="2889114"/>
          </a:xfrm>
        </p:spPr>
        <p:txBody>
          <a:bodyPr anchor="b">
            <a:normAutofit fontScale="90000"/>
          </a:bodyPr>
          <a:lstStyle/>
          <a:p>
            <a:r>
              <a:rPr lang="en-US" b="1" dirty="0">
                <a:solidFill>
                  <a:schemeClr val="bg1"/>
                </a:solidFill>
              </a:rPr>
              <a:t>Introduction: Concepts in Audiovisual Metadata</a:t>
            </a:r>
          </a:p>
        </p:txBody>
      </p:sp>
      <p:sp>
        <p:nvSpPr>
          <p:cNvPr id="73" name="Freeform: Shape 72">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https://sroosa.github.io/assets/images/pbcore-logo.png">
            <a:extLst>
              <a:ext uri="{FF2B5EF4-FFF2-40B4-BE49-F238E27FC236}">
                <a16:creationId xmlns:a16="http://schemas.microsoft.com/office/drawing/2014/main" id="{BC0D5A1D-D1CB-EA45-835B-CD187D24227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9382" y="1505261"/>
            <a:ext cx="4047843" cy="2479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881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DF8F4A-EEC7-CD43-8B19-EB9E76DBB8FD}"/>
              </a:ext>
            </a:extLst>
          </p:cNvPr>
          <p:cNvSpPr>
            <a:spLocks noGrp="1"/>
          </p:cNvSpPr>
          <p:nvPr>
            <p:ph idx="1"/>
          </p:nvPr>
        </p:nvSpPr>
        <p:spPr>
          <a:xfrm>
            <a:off x="682240" y="312127"/>
            <a:ext cx="10515600" cy="4351338"/>
          </a:xfrm>
        </p:spPr>
        <p:txBody>
          <a:bodyPr>
            <a:normAutofit/>
          </a:bodyPr>
          <a:lstStyle/>
          <a:p>
            <a:pPr marL="0" indent="0">
              <a:buNone/>
            </a:pPr>
            <a:r>
              <a:rPr lang="en-US" sz="4400" b="1" dirty="0">
                <a:latin typeface="+mj-lt"/>
              </a:rPr>
              <a:t>Unique technical characteristics of a/v media</a:t>
            </a:r>
          </a:p>
        </p:txBody>
      </p:sp>
      <p:graphicFrame>
        <p:nvGraphicFramePr>
          <p:cNvPr id="8" name="TextBox 4">
            <a:extLst>
              <a:ext uri="{FF2B5EF4-FFF2-40B4-BE49-F238E27FC236}">
                <a16:creationId xmlns:a16="http://schemas.microsoft.com/office/drawing/2014/main" id="{9E3DEF88-0352-48E0-8AD9-33241F1ACFB9}"/>
              </a:ext>
            </a:extLst>
          </p:cNvPr>
          <p:cNvGraphicFramePr/>
          <p:nvPr/>
        </p:nvGraphicFramePr>
        <p:xfrm>
          <a:off x="1471960" y="1773044"/>
          <a:ext cx="3914079" cy="45243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9" name="Group 8">
            <a:extLst>
              <a:ext uri="{FF2B5EF4-FFF2-40B4-BE49-F238E27FC236}">
                <a16:creationId xmlns:a16="http://schemas.microsoft.com/office/drawing/2014/main" id="{43BDE895-8EBE-4345-BB1B-3E4CC8E276C5}"/>
              </a:ext>
            </a:extLst>
          </p:cNvPr>
          <p:cNvGrpSpPr/>
          <p:nvPr/>
        </p:nvGrpSpPr>
        <p:grpSpPr>
          <a:xfrm>
            <a:off x="6251961" y="1816216"/>
            <a:ext cx="3914079" cy="671580"/>
            <a:chOff x="0" y="45817"/>
            <a:chExt cx="3914079" cy="671580"/>
          </a:xfrm>
        </p:grpSpPr>
        <p:sp>
          <p:nvSpPr>
            <p:cNvPr id="10" name="Rounded Rectangle 9">
              <a:extLst>
                <a:ext uri="{FF2B5EF4-FFF2-40B4-BE49-F238E27FC236}">
                  <a16:creationId xmlns:a16="http://schemas.microsoft.com/office/drawing/2014/main" id="{88330CA1-BF43-4F46-9869-1E353A65E77A}"/>
                </a:ext>
              </a:extLst>
            </p:cNvPr>
            <p:cNvSpPr/>
            <p:nvPr/>
          </p:nvSpPr>
          <p:spPr>
            <a:xfrm>
              <a:off x="0" y="45817"/>
              <a:ext cx="3914079" cy="6715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ounded Rectangle 4">
              <a:extLst>
                <a:ext uri="{FF2B5EF4-FFF2-40B4-BE49-F238E27FC236}">
                  <a16:creationId xmlns:a16="http://schemas.microsoft.com/office/drawing/2014/main" id="{23E392BC-D452-9341-8BA3-A5EB0298355C}"/>
                </a:ext>
              </a:extLst>
            </p:cNvPr>
            <p:cNvSpPr txBox="1"/>
            <p:nvPr/>
          </p:nvSpPr>
          <p:spPr>
            <a:xfrm>
              <a:off x="32784" y="78601"/>
              <a:ext cx="3848511" cy="606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Frame rate</a:t>
              </a:r>
            </a:p>
          </p:txBody>
        </p:sp>
      </p:grpSp>
      <p:grpSp>
        <p:nvGrpSpPr>
          <p:cNvPr id="12" name="Group 11">
            <a:extLst>
              <a:ext uri="{FF2B5EF4-FFF2-40B4-BE49-F238E27FC236}">
                <a16:creationId xmlns:a16="http://schemas.microsoft.com/office/drawing/2014/main" id="{635E511E-33B9-5849-958A-0B824672FA21}"/>
              </a:ext>
            </a:extLst>
          </p:cNvPr>
          <p:cNvGrpSpPr/>
          <p:nvPr/>
        </p:nvGrpSpPr>
        <p:grpSpPr>
          <a:xfrm>
            <a:off x="6251961" y="2556675"/>
            <a:ext cx="3914079" cy="671580"/>
            <a:chOff x="0" y="45817"/>
            <a:chExt cx="3914079" cy="671580"/>
          </a:xfrm>
        </p:grpSpPr>
        <p:sp>
          <p:nvSpPr>
            <p:cNvPr id="13" name="Rounded Rectangle 12">
              <a:extLst>
                <a:ext uri="{FF2B5EF4-FFF2-40B4-BE49-F238E27FC236}">
                  <a16:creationId xmlns:a16="http://schemas.microsoft.com/office/drawing/2014/main" id="{47B68A3B-3707-094E-BE0F-2F10F0FC2579}"/>
                </a:ext>
              </a:extLst>
            </p:cNvPr>
            <p:cNvSpPr/>
            <p:nvPr/>
          </p:nvSpPr>
          <p:spPr>
            <a:xfrm>
              <a:off x="0" y="45817"/>
              <a:ext cx="3914079" cy="6715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ounded Rectangle 4">
              <a:extLst>
                <a:ext uri="{FF2B5EF4-FFF2-40B4-BE49-F238E27FC236}">
                  <a16:creationId xmlns:a16="http://schemas.microsoft.com/office/drawing/2014/main" id="{3EC1A536-2994-534F-908A-05F3E4CDB1FB}"/>
                </a:ext>
              </a:extLst>
            </p:cNvPr>
            <p:cNvSpPr txBox="1"/>
            <p:nvPr/>
          </p:nvSpPr>
          <p:spPr>
            <a:xfrm>
              <a:off x="32780" y="62070"/>
              <a:ext cx="3848511" cy="606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Sampling rate</a:t>
              </a:r>
            </a:p>
          </p:txBody>
        </p:sp>
      </p:grpSp>
      <p:grpSp>
        <p:nvGrpSpPr>
          <p:cNvPr id="15" name="Group 14">
            <a:extLst>
              <a:ext uri="{FF2B5EF4-FFF2-40B4-BE49-F238E27FC236}">
                <a16:creationId xmlns:a16="http://schemas.microsoft.com/office/drawing/2014/main" id="{C9ACD3BE-FEA3-9042-9153-6C4DBBDE5CD8}"/>
              </a:ext>
            </a:extLst>
          </p:cNvPr>
          <p:cNvGrpSpPr/>
          <p:nvPr/>
        </p:nvGrpSpPr>
        <p:grpSpPr>
          <a:xfrm>
            <a:off x="6251956" y="3313041"/>
            <a:ext cx="3914079" cy="671580"/>
            <a:chOff x="0" y="45817"/>
            <a:chExt cx="3914079" cy="671580"/>
          </a:xfrm>
        </p:grpSpPr>
        <p:sp>
          <p:nvSpPr>
            <p:cNvPr id="16" name="Rounded Rectangle 15">
              <a:extLst>
                <a:ext uri="{FF2B5EF4-FFF2-40B4-BE49-F238E27FC236}">
                  <a16:creationId xmlns:a16="http://schemas.microsoft.com/office/drawing/2014/main" id="{492DF318-880A-0C41-B300-D4EEF3EE707B}"/>
                </a:ext>
              </a:extLst>
            </p:cNvPr>
            <p:cNvSpPr/>
            <p:nvPr/>
          </p:nvSpPr>
          <p:spPr>
            <a:xfrm>
              <a:off x="0" y="45817"/>
              <a:ext cx="3914079" cy="6715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Rounded Rectangle 4">
              <a:extLst>
                <a:ext uri="{FF2B5EF4-FFF2-40B4-BE49-F238E27FC236}">
                  <a16:creationId xmlns:a16="http://schemas.microsoft.com/office/drawing/2014/main" id="{CB0C743B-2DF0-8742-9E82-C5CA11A94B12}"/>
                </a:ext>
              </a:extLst>
            </p:cNvPr>
            <p:cNvSpPr txBox="1"/>
            <p:nvPr/>
          </p:nvSpPr>
          <p:spPr>
            <a:xfrm>
              <a:off x="32784" y="78601"/>
              <a:ext cx="3848511" cy="606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Bit depth</a:t>
              </a:r>
            </a:p>
          </p:txBody>
        </p:sp>
      </p:grpSp>
      <p:grpSp>
        <p:nvGrpSpPr>
          <p:cNvPr id="19" name="Group 18">
            <a:extLst>
              <a:ext uri="{FF2B5EF4-FFF2-40B4-BE49-F238E27FC236}">
                <a16:creationId xmlns:a16="http://schemas.microsoft.com/office/drawing/2014/main" id="{8DB6EA4E-B29F-D249-B409-D13ACEF8A27C}"/>
              </a:ext>
            </a:extLst>
          </p:cNvPr>
          <p:cNvGrpSpPr/>
          <p:nvPr/>
        </p:nvGrpSpPr>
        <p:grpSpPr>
          <a:xfrm>
            <a:off x="6251956" y="4076671"/>
            <a:ext cx="3914079" cy="671580"/>
            <a:chOff x="0" y="45817"/>
            <a:chExt cx="3914079" cy="671580"/>
          </a:xfrm>
        </p:grpSpPr>
        <p:sp>
          <p:nvSpPr>
            <p:cNvPr id="20" name="Rounded Rectangle 19">
              <a:extLst>
                <a:ext uri="{FF2B5EF4-FFF2-40B4-BE49-F238E27FC236}">
                  <a16:creationId xmlns:a16="http://schemas.microsoft.com/office/drawing/2014/main" id="{616F35A7-3EC8-B24F-ACFB-CD69419C8A3F}"/>
                </a:ext>
              </a:extLst>
            </p:cNvPr>
            <p:cNvSpPr/>
            <p:nvPr/>
          </p:nvSpPr>
          <p:spPr>
            <a:xfrm>
              <a:off x="0" y="45817"/>
              <a:ext cx="3914079" cy="6715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ounded Rectangle 4">
              <a:extLst>
                <a:ext uri="{FF2B5EF4-FFF2-40B4-BE49-F238E27FC236}">
                  <a16:creationId xmlns:a16="http://schemas.microsoft.com/office/drawing/2014/main" id="{88DE2039-E5E6-BF49-90C9-4981641FE218}"/>
                </a:ext>
              </a:extLst>
            </p:cNvPr>
            <p:cNvSpPr txBox="1"/>
            <p:nvPr/>
          </p:nvSpPr>
          <p:spPr>
            <a:xfrm>
              <a:off x="32784" y="78601"/>
              <a:ext cx="3848511" cy="606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Aspect ratio</a:t>
              </a:r>
            </a:p>
          </p:txBody>
        </p:sp>
      </p:grpSp>
      <p:grpSp>
        <p:nvGrpSpPr>
          <p:cNvPr id="22" name="Group 21">
            <a:extLst>
              <a:ext uri="{FF2B5EF4-FFF2-40B4-BE49-F238E27FC236}">
                <a16:creationId xmlns:a16="http://schemas.microsoft.com/office/drawing/2014/main" id="{DFD28B47-7158-1F47-B319-80273F1C665A}"/>
              </a:ext>
            </a:extLst>
          </p:cNvPr>
          <p:cNvGrpSpPr/>
          <p:nvPr/>
        </p:nvGrpSpPr>
        <p:grpSpPr>
          <a:xfrm>
            <a:off x="6219172" y="4841878"/>
            <a:ext cx="3914079" cy="671580"/>
            <a:chOff x="0" y="45817"/>
            <a:chExt cx="3914079" cy="671580"/>
          </a:xfrm>
        </p:grpSpPr>
        <p:sp>
          <p:nvSpPr>
            <p:cNvPr id="23" name="Rounded Rectangle 22">
              <a:extLst>
                <a:ext uri="{FF2B5EF4-FFF2-40B4-BE49-F238E27FC236}">
                  <a16:creationId xmlns:a16="http://schemas.microsoft.com/office/drawing/2014/main" id="{BD7C7020-5A1A-614A-882D-86687E550D9A}"/>
                </a:ext>
              </a:extLst>
            </p:cNvPr>
            <p:cNvSpPr/>
            <p:nvPr/>
          </p:nvSpPr>
          <p:spPr>
            <a:xfrm>
              <a:off x="0" y="45817"/>
              <a:ext cx="3914079" cy="6715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Rounded Rectangle 4">
              <a:extLst>
                <a:ext uri="{FF2B5EF4-FFF2-40B4-BE49-F238E27FC236}">
                  <a16:creationId xmlns:a16="http://schemas.microsoft.com/office/drawing/2014/main" id="{984A0C13-13CF-9843-82FE-3B534C072E3E}"/>
                </a:ext>
              </a:extLst>
            </p:cNvPr>
            <p:cNvSpPr txBox="1"/>
            <p:nvPr/>
          </p:nvSpPr>
          <p:spPr>
            <a:xfrm>
              <a:off x="32784" y="78601"/>
              <a:ext cx="3848511" cy="606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Data rate</a:t>
              </a:r>
            </a:p>
          </p:txBody>
        </p:sp>
      </p:grpSp>
    </p:spTree>
    <p:extLst>
      <p:ext uri="{BB962C8B-B14F-4D97-AF65-F5344CB8AC3E}">
        <p14:creationId xmlns:p14="http://schemas.microsoft.com/office/powerpoint/2010/main" val="819873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DCC12E-7452-D643-9F93-8722B584ED2F}"/>
              </a:ext>
            </a:extLst>
          </p:cNvPr>
          <p:cNvSpPr/>
          <p:nvPr/>
        </p:nvSpPr>
        <p:spPr>
          <a:xfrm>
            <a:off x="4634380" y="137161"/>
            <a:ext cx="6323180" cy="316607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lumMod val="75000"/>
                    <a:lumOff val="25000"/>
                  </a:schemeClr>
                </a:solidFill>
              </a:rPr>
              <a:t>Physical Format</a:t>
            </a:r>
          </a:p>
          <a:p>
            <a:pPr algn="ctr"/>
            <a:endParaRPr lang="en-US" sz="2400" b="1" dirty="0">
              <a:solidFill>
                <a:schemeClr val="tx1">
                  <a:lumMod val="75000"/>
                  <a:lumOff val="25000"/>
                </a:schemeClr>
              </a:solidFill>
            </a:endParaRPr>
          </a:p>
          <a:p>
            <a:pPr algn="ctr"/>
            <a:endParaRPr lang="en-US" sz="2400" b="1" dirty="0">
              <a:solidFill>
                <a:schemeClr val="tx1">
                  <a:lumMod val="75000"/>
                  <a:lumOff val="25000"/>
                </a:schemeClr>
              </a:solidFill>
            </a:endParaRPr>
          </a:p>
          <a:p>
            <a:pPr algn="ctr"/>
            <a:endParaRPr lang="en-US" sz="2400" b="1" dirty="0">
              <a:solidFill>
                <a:schemeClr val="tx1">
                  <a:lumMod val="75000"/>
                  <a:lumOff val="25000"/>
                </a:schemeClr>
              </a:solidFill>
            </a:endParaRPr>
          </a:p>
          <a:p>
            <a:pPr algn="ctr"/>
            <a:endParaRPr lang="en-US" sz="2400" b="1" dirty="0">
              <a:solidFill>
                <a:schemeClr val="tx1">
                  <a:lumMod val="75000"/>
                  <a:lumOff val="25000"/>
                </a:schemeClr>
              </a:solidFill>
            </a:endParaRPr>
          </a:p>
          <a:p>
            <a:pPr algn="ctr"/>
            <a:endParaRPr lang="en-US" sz="2400" b="1" dirty="0">
              <a:solidFill>
                <a:schemeClr val="tx1">
                  <a:lumMod val="75000"/>
                  <a:lumOff val="25000"/>
                </a:schemeClr>
              </a:solidFill>
            </a:endParaRPr>
          </a:p>
          <a:p>
            <a:pPr algn="ctr"/>
            <a:endParaRPr lang="en-US" sz="2400" b="1" dirty="0">
              <a:solidFill>
                <a:schemeClr val="tx1">
                  <a:lumMod val="75000"/>
                  <a:lumOff val="25000"/>
                </a:schemeClr>
              </a:solidFill>
            </a:endParaRPr>
          </a:p>
        </p:txBody>
      </p:sp>
      <p:sp>
        <p:nvSpPr>
          <p:cNvPr id="25" name="Rectangle 24">
            <a:extLst>
              <a:ext uri="{FF2B5EF4-FFF2-40B4-BE49-F238E27FC236}">
                <a16:creationId xmlns:a16="http://schemas.microsoft.com/office/drawing/2014/main" id="{C6860102-2E36-094F-8094-9624ED86DD0D}"/>
              </a:ext>
            </a:extLst>
          </p:cNvPr>
          <p:cNvSpPr/>
          <p:nvPr/>
        </p:nvSpPr>
        <p:spPr>
          <a:xfrm>
            <a:off x="4634379" y="3402587"/>
            <a:ext cx="6325973" cy="316607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lumMod val="75000"/>
                    <a:lumOff val="25000"/>
                  </a:schemeClr>
                </a:solidFill>
              </a:rPr>
              <a:t>Digital Format</a:t>
            </a:r>
          </a:p>
          <a:p>
            <a:pPr algn="ctr"/>
            <a:endParaRPr lang="en-US" sz="2400" b="1" dirty="0">
              <a:solidFill>
                <a:schemeClr val="tx1">
                  <a:lumMod val="75000"/>
                  <a:lumOff val="25000"/>
                </a:schemeClr>
              </a:solidFill>
            </a:endParaRPr>
          </a:p>
          <a:p>
            <a:pPr algn="ctr"/>
            <a:endParaRPr lang="en-US" sz="2400" b="1" dirty="0">
              <a:solidFill>
                <a:schemeClr val="tx1">
                  <a:lumMod val="75000"/>
                  <a:lumOff val="25000"/>
                </a:schemeClr>
              </a:solidFill>
            </a:endParaRPr>
          </a:p>
          <a:p>
            <a:pPr algn="ctr"/>
            <a:endParaRPr lang="en-US" sz="2400" b="1" dirty="0">
              <a:solidFill>
                <a:schemeClr val="tx1">
                  <a:lumMod val="75000"/>
                  <a:lumOff val="25000"/>
                </a:schemeClr>
              </a:solidFill>
            </a:endParaRPr>
          </a:p>
          <a:p>
            <a:pPr algn="ctr"/>
            <a:endParaRPr lang="en-US" sz="2400" b="1" dirty="0">
              <a:solidFill>
                <a:schemeClr val="tx1">
                  <a:lumMod val="75000"/>
                  <a:lumOff val="25000"/>
                </a:schemeClr>
              </a:solidFill>
            </a:endParaRPr>
          </a:p>
          <a:p>
            <a:pPr algn="ctr"/>
            <a:endParaRPr lang="en-US" sz="2400" b="1" dirty="0">
              <a:solidFill>
                <a:schemeClr val="tx1">
                  <a:lumMod val="75000"/>
                  <a:lumOff val="25000"/>
                </a:schemeClr>
              </a:solidFill>
            </a:endParaRPr>
          </a:p>
          <a:p>
            <a:pPr algn="ctr"/>
            <a:endParaRPr lang="en-US" sz="2400" b="1" dirty="0">
              <a:solidFill>
                <a:schemeClr val="tx1">
                  <a:lumMod val="75000"/>
                  <a:lumOff val="25000"/>
                </a:schemeClr>
              </a:solidFill>
            </a:endParaRPr>
          </a:p>
        </p:txBody>
      </p:sp>
      <p:pic>
        <p:nvPicPr>
          <p:cNvPr id="4" name="Picture 3">
            <a:extLst>
              <a:ext uri="{FF2B5EF4-FFF2-40B4-BE49-F238E27FC236}">
                <a16:creationId xmlns:a16="http://schemas.microsoft.com/office/drawing/2014/main" id="{6958F4C0-CD50-734F-BBF1-70AB9DE09444}"/>
              </a:ext>
            </a:extLst>
          </p:cNvPr>
          <p:cNvPicPr>
            <a:picLocks noChangeAspect="1"/>
          </p:cNvPicPr>
          <p:nvPr/>
        </p:nvPicPr>
        <p:blipFill>
          <a:blip r:embed="rId3"/>
          <a:stretch>
            <a:fillRect/>
          </a:stretch>
        </p:blipFill>
        <p:spPr>
          <a:xfrm>
            <a:off x="6777251" y="930078"/>
            <a:ext cx="2247376" cy="2247376"/>
          </a:xfrm>
          <a:prstGeom prst="rect">
            <a:avLst/>
          </a:prstGeom>
        </p:spPr>
      </p:pic>
      <p:pic>
        <p:nvPicPr>
          <p:cNvPr id="5" name="Picture 4">
            <a:extLst>
              <a:ext uri="{FF2B5EF4-FFF2-40B4-BE49-F238E27FC236}">
                <a16:creationId xmlns:a16="http://schemas.microsoft.com/office/drawing/2014/main" id="{DD1646AD-9D5F-9241-AE51-AACAD5F81CF9}"/>
              </a:ext>
            </a:extLst>
          </p:cNvPr>
          <p:cNvPicPr>
            <a:picLocks noChangeAspect="1"/>
          </p:cNvPicPr>
          <p:nvPr/>
        </p:nvPicPr>
        <p:blipFill>
          <a:blip r:embed="rId4"/>
          <a:stretch>
            <a:fillRect/>
          </a:stretch>
        </p:blipFill>
        <p:spPr>
          <a:xfrm>
            <a:off x="8938691" y="930077"/>
            <a:ext cx="1990224" cy="2030029"/>
          </a:xfrm>
          <a:prstGeom prst="rect">
            <a:avLst/>
          </a:prstGeom>
        </p:spPr>
      </p:pic>
      <p:pic>
        <p:nvPicPr>
          <p:cNvPr id="6" name="Picture 5">
            <a:extLst>
              <a:ext uri="{FF2B5EF4-FFF2-40B4-BE49-F238E27FC236}">
                <a16:creationId xmlns:a16="http://schemas.microsoft.com/office/drawing/2014/main" id="{A7553162-09E7-2146-886D-0FAFD9AC37B7}"/>
              </a:ext>
            </a:extLst>
          </p:cNvPr>
          <p:cNvPicPr>
            <a:picLocks noChangeAspect="1"/>
          </p:cNvPicPr>
          <p:nvPr/>
        </p:nvPicPr>
        <p:blipFill>
          <a:blip r:embed="rId5"/>
          <a:stretch>
            <a:fillRect/>
          </a:stretch>
        </p:blipFill>
        <p:spPr>
          <a:xfrm>
            <a:off x="4648653" y="930077"/>
            <a:ext cx="2396476" cy="1765666"/>
          </a:xfrm>
          <a:prstGeom prst="rect">
            <a:avLst/>
          </a:prstGeom>
        </p:spPr>
      </p:pic>
      <p:sp>
        <p:nvSpPr>
          <p:cNvPr id="18" name="Rectangle 17">
            <a:extLst>
              <a:ext uri="{FF2B5EF4-FFF2-40B4-BE49-F238E27FC236}">
                <a16:creationId xmlns:a16="http://schemas.microsoft.com/office/drawing/2014/main" id="{27B13A79-289B-904E-B67E-D5AAC7536826}"/>
              </a:ext>
            </a:extLst>
          </p:cNvPr>
          <p:cNvSpPr/>
          <p:nvPr/>
        </p:nvSpPr>
        <p:spPr>
          <a:xfrm>
            <a:off x="4634380" y="3402586"/>
            <a:ext cx="6323180" cy="31660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2EFD72A9-E560-9E4C-994A-412D4C50F139}"/>
              </a:ext>
            </a:extLst>
          </p:cNvPr>
          <p:cNvGrpSpPr/>
          <p:nvPr/>
        </p:nvGrpSpPr>
        <p:grpSpPr>
          <a:xfrm>
            <a:off x="933704" y="3014275"/>
            <a:ext cx="3181408" cy="776624"/>
            <a:chOff x="0" y="45817"/>
            <a:chExt cx="3914079" cy="671580"/>
          </a:xfrm>
        </p:grpSpPr>
        <p:sp>
          <p:nvSpPr>
            <p:cNvPr id="28" name="Rounded Rectangle 27">
              <a:extLst>
                <a:ext uri="{FF2B5EF4-FFF2-40B4-BE49-F238E27FC236}">
                  <a16:creationId xmlns:a16="http://schemas.microsoft.com/office/drawing/2014/main" id="{DBAE246D-224E-7D4A-9643-3714E6238E6F}"/>
                </a:ext>
              </a:extLst>
            </p:cNvPr>
            <p:cNvSpPr/>
            <p:nvPr/>
          </p:nvSpPr>
          <p:spPr>
            <a:xfrm>
              <a:off x="0" y="45817"/>
              <a:ext cx="3914079" cy="6715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Rounded Rectangle 4">
              <a:extLst>
                <a:ext uri="{FF2B5EF4-FFF2-40B4-BE49-F238E27FC236}">
                  <a16:creationId xmlns:a16="http://schemas.microsoft.com/office/drawing/2014/main" id="{81C8D529-0719-A046-8D65-DD77D1B03179}"/>
                </a:ext>
              </a:extLst>
            </p:cNvPr>
            <p:cNvSpPr txBox="1"/>
            <p:nvPr/>
          </p:nvSpPr>
          <p:spPr>
            <a:xfrm>
              <a:off x="32784" y="78601"/>
              <a:ext cx="3848511" cy="606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Format</a:t>
              </a:r>
            </a:p>
          </p:txBody>
        </p:sp>
      </p:grpSp>
      <p:pic>
        <p:nvPicPr>
          <p:cNvPr id="8" name="Picture 7" descr="Graphical user interface, text, application, chat or text message&#10;&#10;Description automatically generated">
            <a:extLst>
              <a:ext uri="{FF2B5EF4-FFF2-40B4-BE49-F238E27FC236}">
                <a16:creationId xmlns:a16="http://schemas.microsoft.com/office/drawing/2014/main" id="{621CABD1-B481-9C4B-8A0A-46AF89921009}"/>
              </a:ext>
            </a:extLst>
          </p:cNvPr>
          <p:cNvPicPr>
            <a:picLocks noChangeAspect="1"/>
          </p:cNvPicPr>
          <p:nvPr/>
        </p:nvPicPr>
        <p:blipFill>
          <a:blip r:embed="rId6"/>
          <a:stretch>
            <a:fillRect/>
          </a:stretch>
        </p:blipFill>
        <p:spPr>
          <a:xfrm>
            <a:off x="4656060" y="4254888"/>
            <a:ext cx="6265506" cy="1515717"/>
          </a:xfrm>
          <a:prstGeom prst="rect">
            <a:avLst/>
          </a:prstGeom>
        </p:spPr>
      </p:pic>
    </p:spTree>
    <p:extLst>
      <p:ext uri="{BB962C8B-B14F-4D97-AF65-F5344CB8AC3E}">
        <p14:creationId xmlns:p14="http://schemas.microsoft.com/office/powerpoint/2010/main" val="1777822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2EFD72A9-E560-9E4C-994A-412D4C50F139}"/>
              </a:ext>
            </a:extLst>
          </p:cNvPr>
          <p:cNvGrpSpPr/>
          <p:nvPr/>
        </p:nvGrpSpPr>
        <p:grpSpPr>
          <a:xfrm>
            <a:off x="933704" y="3014275"/>
            <a:ext cx="3181408" cy="776624"/>
            <a:chOff x="0" y="45817"/>
            <a:chExt cx="3914079" cy="671580"/>
          </a:xfrm>
        </p:grpSpPr>
        <p:sp>
          <p:nvSpPr>
            <p:cNvPr id="28" name="Rounded Rectangle 27">
              <a:extLst>
                <a:ext uri="{FF2B5EF4-FFF2-40B4-BE49-F238E27FC236}">
                  <a16:creationId xmlns:a16="http://schemas.microsoft.com/office/drawing/2014/main" id="{DBAE246D-224E-7D4A-9643-3714E6238E6F}"/>
                </a:ext>
              </a:extLst>
            </p:cNvPr>
            <p:cNvSpPr/>
            <p:nvPr/>
          </p:nvSpPr>
          <p:spPr>
            <a:xfrm>
              <a:off x="0" y="45817"/>
              <a:ext cx="3914079" cy="6715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Rounded Rectangle 4">
              <a:extLst>
                <a:ext uri="{FF2B5EF4-FFF2-40B4-BE49-F238E27FC236}">
                  <a16:creationId xmlns:a16="http://schemas.microsoft.com/office/drawing/2014/main" id="{81C8D529-0719-A046-8D65-DD77D1B03179}"/>
                </a:ext>
              </a:extLst>
            </p:cNvPr>
            <p:cNvSpPr txBox="1"/>
            <p:nvPr/>
          </p:nvSpPr>
          <p:spPr>
            <a:xfrm>
              <a:off x="32784" y="78601"/>
              <a:ext cx="3848511" cy="606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dirty="0"/>
                <a:t>Standard</a:t>
              </a:r>
              <a:endParaRPr lang="en-US" sz="2800" kern="1200" dirty="0"/>
            </a:p>
          </p:txBody>
        </p:sp>
      </p:grpSp>
      <p:pic>
        <p:nvPicPr>
          <p:cNvPr id="3" name="Picture 2">
            <a:extLst>
              <a:ext uri="{FF2B5EF4-FFF2-40B4-BE49-F238E27FC236}">
                <a16:creationId xmlns:a16="http://schemas.microsoft.com/office/drawing/2014/main" id="{08B8C4F3-C753-BE4E-BEBC-AC864E0FA273}"/>
              </a:ext>
            </a:extLst>
          </p:cNvPr>
          <p:cNvPicPr>
            <a:picLocks noChangeAspect="1"/>
          </p:cNvPicPr>
          <p:nvPr/>
        </p:nvPicPr>
        <p:blipFill>
          <a:blip r:embed="rId3"/>
          <a:stretch>
            <a:fillRect/>
          </a:stretch>
        </p:blipFill>
        <p:spPr>
          <a:xfrm>
            <a:off x="4293537" y="1472187"/>
            <a:ext cx="7620000" cy="3860800"/>
          </a:xfrm>
          <a:prstGeom prst="rect">
            <a:avLst/>
          </a:prstGeom>
        </p:spPr>
      </p:pic>
    </p:spTree>
    <p:extLst>
      <p:ext uri="{BB962C8B-B14F-4D97-AF65-F5344CB8AC3E}">
        <p14:creationId xmlns:p14="http://schemas.microsoft.com/office/powerpoint/2010/main" val="403526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2EFD72A9-E560-9E4C-994A-412D4C50F139}"/>
              </a:ext>
            </a:extLst>
          </p:cNvPr>
          <p:cNvGrpSpPr/>
          <p:nvPr/>
        </p:nvGrpSpPr>
        <p:grpSpPr>
          <a:xfrm>
            <a:off x="933704" y="3014275"/>
            <a:ext cx="3181408" cy="776624"/>
            <a:chOff x="0" y="45817"/>
            <a:chExt cx="3914079" cy="671580"/>
          </a:xfrm>
        </p:grpSpPr>
        <p:sp>
          <p:nvSpPr>
            <p:cNvPr id="28" name="Rounded Rectangle 27">
              <a:extLst>
                <a:ext uri="{FF2B5EF4-FFF2-40B4-BE49-F238E27FC236}">
                  <a16:creationId xmlns:a16="http://schemas.microsoft.com/office/drawing/2014/main" id="{DBAE246D-224E-7D4A-9643-3714E6238E6F}"/>
                </a:ext>
              </a:extLst>
            </p:cNvPr>
            <p:cNvSpPr/>
            <p:nvPr/>
          </p:nvSpPr>
          <p:spPr>
            <a:xfrm>
              <a:off x="0" y="45817"/>
              <a:ext cx="3914079" cy="6715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Rounded Rectangle 4">
              <a:extLst>
                <a:ext uri="{FF2B5EF4-FFF2-40B4-BE49-F238E27FC236}">
                  <a16:creationId xmlns:a16="http://schemas.microsoft.com/office/drawing/2014/main" id="{81C8D529-0719-A046-8D65-DD77D1B03179}"/>
                </a:ext>
              </a:extLst>
            </p:cNvPr>
            <p:cNvSpPr txBox="1"/>
            <p:nvPr/>
          </p:nvSpPr>
          <p:spPr>
            <a:xfrm>
              <a:off x="32784" y="78601"/>
              <a:ext cx="3848511" cy="606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Duration</a:t>
              </a:r>
            </a:p>
          </p:txBody>
        </p:sp>
      </p:grpSp>
      <p:pic>
        <p:nvPicPr>
          <p:cNvPr id="2" name="Picture 1">
            <a:extLst>
              <a:ext uri="{FF2B5EF4-FFF2-40B4-BE49-F238E27FC236}">
                <a16:creationId xmlns:a16="http://schemas.microsoft.com/office/drawing/2014/main" id="{13B9B808-9311-BA4F-B78E-26E149336FC0}"/>
              </a:ext>
            </a:extLst>
          </p:cNvPr>
          <p:cNvPicPr>
            <a:picLocks noChangeAspect="1"/>
          </p:cNvPicPr>
          <p:nvPr/>
        </p:nvPicPr>
        <p:blipFill>
          <a:blip r:embed="rId3"/>
          <a:stretch>
            <a:fillRect/>
          </a:stretch>
        </p:blipFill>
        <p:spPr>
          <a:xfrm>
            <a:off x="4324895" y="2146050"/>
            <a:ext cx="7503989" cy="2513073"/>
          </a:xfrm>
          <a:prstGeom prst="rect">
            <a:avLst/>
          </a:prstGeom>
          <a:ln>
            <a:solidFill>
              <a:schemeClr val="tx1"/>
            </a:solidFill>
          </a:ln>
        </p:spPr>
      </p:pic>
    </p:spTree>
    <p:extLst>
      <p:ext uri="{BB962C8B-B14F-4D97-AF65-F5344CB8AC3E}">
        <p14:creationId xmlns:p14="http://schemas.microsoft.com/office/powerpoint/2010/main" val="1949078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2EFD72A9-E560-9E4C-994A-412D4C50F139}"/>
              </a:ext>
            </a:extLst>
          </p:cNvPr>
          <p:cNvGrpSpPr/>
          <p:nvPr/>
        </p:nvGrpSpPr>
        <p:grpSpPr>
          <a:xfrm>
            <a:off x="933704" y="3014275"/>
            <a:ext cx="3181408" cy="776624"/>
            <a:chOff x="0" y="45817"/>
            <a:chExt cx="3914079" cy="671580"/>
          </a:xfrm>
        </p:grpSpPr>
        <p:sp>
          <p:nvSpPr>
            <p:cNvPr id="28" name="Rounded Rectangle 27">
              <a:extLst>
                <a:ext uri="{FF2B5EF4-FFF2-40B4-BE49-F238E27FC236}">
                  <a16:creationId xmlns:a16="http://schemas.microsoft.com/office/drawing/2014/main" id="{DBAE246D-224E-7D4A-9643-3714E6238E6F}"/>
                </a:ext>
              </a:extLst>
            </p:cNvPr>
            <p:cNvSpPr/>
            <p:nvPr/>
          </p:nvSpPr>
          <p:spPr>
            <a:xfrm>
              <a:off x="0" y="45817"/>
              <a:ext cx="3914079" cy="6715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Rounded Rectangle 4">
              <a:extLst>
                <a:ext uri="{FF2B5EF4-FFF2-40B4-BE49-F238E27FC236}">
                  <a16:creationId xmlns:a16="http://schemas.microsoft.com/office/drawing/2014/main" id="{81C8D529-0719-A046-8D65-DD77D1B03179}"/>
                </a:ext>
              </a:extLst>
            </p:cNvPr>
            <p:cNvSpPr txBox="1"/>
            <p:nvPr/>
          </p:nvSpPr>
          <p:spPr>
            <a:xfrm>
              <a:off x="32784" y="78601"/>
              <a:ext cx="3848511" cy="606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Tracks</a:t>
              </a:r>
            </a:p>
          </p:txBody>
        </p:sp>
      </p:grpSp>
      <p:pic>
        <p:nvPicPr>
          <p:cNvPr id="3" name="Picture 2">
            <a:extLst>
              <a:ext uri="{FF2B5EF4-FFF2-40B4-BE49-F238E27FC236}">
                <a16:creationId xmlns:a16="http://schemas.microsoft.com/office/drawing/2014/main" id="{D6809050-FC22-584E-972E-68CDDB3F0197}"/>
              </a:ext>
            </a:extLst>
          </p:cNvPr>
          <p:cNvPicPr>
            <a:picLocks noChangeAspect="1"/>
          </p:cNvPicPr>
          <p:nvPr/>
        </p:nvPicPr>
        <p:blipFill rotWithShape="1">
          <a:blip r:embed="rId3"/>
          <a:srcRect l="33200"/>
          <a:stretch/>
        </p:blipFill>
        <p:spPr>
          <a:xfrm>
            <a:off x="4404360" y="1639956"/>
            <a:ext cx="7635240" cy="3578087"/>
          </a:xfrm>
          <a:prstGeom prst="rect">
            <a:avLst/>
          </a:prstGeom>
        </p:spPr>
      </p:pic>
    </p:spTree>
    <p:extLst>
      <p:ext uri="{BB962C8B-B14F-4D97-AF65-F5344CB8AC3E}">
        <p14:creationId xmlns:p14="http://schemas.microsoft.com/office/powerpoint/2010/main" val="3067089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2EFD72A9-E560-9E4C-994A-412D4C50F139}"/>
              </a:ext>
            </a:extLst>
          </p:cNvPr>
          <p:cNvGrpSpPr/>
          <p:nvPr/>
        </p:nvGrpSpPr>
        <p:grpSpPr>
          <a:xfrm>
            <a:off x="933704" y="3014275"/>
            <a:ext cx="3181408" cy="776624"/>
            <a:chOff x="0" y="45817"/>
            <a:chExt cx="3914079" cy="671580"/>
          </a:xfrm>
        </p:grpSpPr>
        <p:sp>
          <p:nvSpPr>
            <p:cNvPr id="28" name="Rounded Rectangle 27">
              <a:extLst>
                <a:ext uri="{FF2B5EF4-FFF2-40B4-BE49-F238E27FC236}">
                  <a16:creationId xmlns:a16="http://schemas.microsoft.com/office/drawing/2014/main" id="{DBAE246D-224E-7D4A-9643-3714E6238E6F}"/>
                </a:ext>
              </a:extLst>
            </p:cNvPr>
            <p:cNvSpPr/>
            <p:nvPr/>
          </p:nvSpPr>
          <p:spPr>
            <a:xfrm>
              <a:off x="0" y="45817"/>
              <a:ext cx="3914079" cy="6715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Rounded Rectangle 4">
              <a:extLst>
                <a:ext uri="{FF2B5EF4-FFF2-40B4-BE49-F238E27FC236}">
                  <a16:creationId xmlns:a16="http://schemas.microsoft.com/office/drawing/2014/main" id="{81C8D529-0719-A046-8D65-DD77D1B03179}"/>
                </a:ext>
              </a:extLst>
            </p:cNvPr>
            <p:cNvSpPr txBox="1"/>
            <p:nvPr/>
          </p:nvSpPr>
          <p:spPr>
            <a:xfrm>
              <a:off x="32784" y="78601"/>
              <a:ext cx="3848511" cy="606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Interlacing</a:t>
              </a:r>
            </a:p>
          </p:txBody>
        </p:sp>
      </p:grpSp>
      <p:pic>
        <p:nvPicPr>
          <p:cNvPr id="6" name="Picture 5">
            <a:extLst>
              <a:ext uri="{FF2B5EF4-FFF2-40B4-BE49-F238E27FC236}">
                <a16:creationId xmlns:a16="http://schemas.microsoft.com/office/drawing/2014/main" id="{B385FDAD-E632-BB4A-937E-4D7435C947F9}"/>
              </a:ext>
            </a:extLst>
          </p:cNvPr>
          <p:cNvPicPr>
            <a:picLocks noChangeAspect="1"/>
          </p:cNvPicPr>
          <p:nvPr/>
        </p:nvPicPr>
        <p:blipFill>
          <a:blip r:embed="rId3"/>
          <a:stretch>
            <a:fillRect/>
          </a:stretch>
        </p:blipFill>
        <p:spPr>
          <a:xfrm>
            <a:off x="4463020" y="1362918"/>
            <a:ext cx="7227739" cy="4855962"/>
          </a:xfrm>
          <a:prstGeom prst="rect">
            <a:avLst/>
          </a:prstGeom>
        </p:spPr>
      </p:pic>
    </p:spTree>
    <p:extLst>
      <p:ext uri="{BB962C8B-B14F-4D97-AF65-F5344CB8AC3E}">
        <p14:creationId xmlns:p14="http://schemas.microsoft.com/office/powerpoint/2010/main" val="3562495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2EFD72A9-E560-9E4C-994A-412D4C50F139}"/>
              </a:ext>
            </a:extLst>
          </p:cNvPr>
          <p:cNvGrpSpPr/>
          <p:nvPr/>
        </p:nvGrpSpPr>
        <p:grpSpPr>
          <a:xfrm>
            <a:off x="933704" y="3014275"/>
            <a:ext cx="3181408" cy="776624"/>
            <a:chOff x="0" y="45817"/>
            <a:chExt cx="3914079" cy="671580"/>
          </a:xfrm>
        </p:grpSpPr>
        <p:sp>
          <p:nvSpPr>
            <p:cNvPr id="28" name="Rounded Rectangle 27">
              <a:extLst>
                <a:ext uri="{FF2B5EF4-FFF2-40B4-BE49-F238E27FC236}">
                  <a16:creationId xmlns:a16="http://schemas.microsoft.com/office/drawing/2014/main" id="{DBAE246D-224E-7D4A-9643-3714E6238E6F}"/>
                </a:ext>
              </a:extLst>
            </p:cNvPr>
            <p:cNvSpPr/>
            <p:nvPr/>
          </p:nvSpPr>
          <p:spPr>
            <a:xfrm>
              <a:off x="0" y="45817"/>
              <a:ext cx="3914079" cy="6715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Rounded Rectangle 4">
              <a:extLst>
                <a:ext uri="{FF2B5EF4-FFF2-40B4-BE49-F238E27FC236}">
                  <a16:creationId xmlns:a16="http://schemas.microsoft.com/office/drawing/2014/main" id="{81C8D529-0719-A046-8D65-DD77D1B03179}"/>
                </a:ext>
              </a:extLst>
            </p:cNvPr>
            <p:cNvSpPr txBox="1"/>
            <p:nvPr/>
          </p:nvSpPr>
          <p:spPr>
            <a:xfrm>
              <a:off x="32784" y="78601"/>
              <a:ext cx="3848511" cy="606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Playback speed</a:t>
              </a:r>
            </a:p>
          </p:txBody>
        </p:sp>
      </p:grpSp>
      <p:pic>
        <p:nvPicPr>
          <p:cNvPr id="2" name="Picture 1">
            <a:extLst>
              <a:ext uri="{FF2B5EF4-FFF2-40B4-BE49-F238E27FC236}">
                <a16:creationId xmlns:a16="http://schemas.microsoft.com/office/drawing/2014/main" id="{8085924B-048F-D44F-B113-9CECAB8F8997}"/>
              </a:ext>
            </a:extLst>
          </p:cNvPr>
          <p:cNvPicPr>
            <a:picLocks noChangeAspect="1"/>
          </p:cNvPicPr>
          <p:nvPr/>
        </p:nvPicPr>
        <p:blipFill>
          <a:blip r:embed="rId3"/>
          <a:stretch>
            <a:fillRect/>
          </a:stretch>
        </p:blipFill>
        <p:spPr>
          <a:xfrm>
            <a:off x="4698769" y="505460"/>
            <a:ext cx="6350000" cy="6121400"/>
          </a:xfrm>
          <a:prstGeom prst="rect">
            <a:avLst/>
          </a:prstGeom>
        </p:spPr>
      </p:pic>
    </p:spTree>
    <p:extLst>
      <p:ext uri="{BB962C8B-B14F-4D97-AF65-F5344CB8AC3E}">
        <p14:creationId xmlns:p14="http://schemas.microsoft.com/office/powerpoint/2010/main" val="840273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2EFD72A9-E560-9E4C-994A-412D4C50F139}"/>
              </a:ext>
            </a:extLst>
          </p:cNvPr>
          <p:cNvGrpSpPr/>
          <p:nvPr/>
        </p:nvGrpSpPr>
        <p:grpSpPr>
          <a:xfrm>
            <a:off x="933704" y="3014275"/>
            <a:ext cx="3181408" cy="776624"/>
            <a:chOff x="0" y="45817"/>
            <a:chExt cx="3914079" cy="671580"/>
          </a:xfrm>
        </p:grpSpPr>
        <p:sp>
          <p:nvSpPr>
            <p:cNvPr id="28" name="Rounded Rectangle 27">
              <a:extLst>
                <a:ext uri="{FF2B5EF4-FFF2-40B4-BE49-F238E27FC236}">
                  <a16:creationId xmlns:a16="http://schemas.microsoft.com/office/drawing/2014/main" id="{DBAE246D-224E-7D4A-9643-3714E6238E6F}"/>
                </a:ext>
              </a:extLst>
            </p:cNvPr>
            <p:cNvSpPr/>
            <p:nvPr/>
          </p:nvSpPr>
          <p:spPr>
            <a:xfrm>
              <a:off x="0" y="45817"/>
              <a:ext cx="3914079" cy="6715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Rounded Rectangle 4">
              <a:extLst>
                <a:ext uri="{FF2B5EF4-FFF2-40B4-BE49-F238E27FC236}">
                  <a16:creationId xmlns:a16="http://schemas.microsoft.com/office/drawing/2014/main" id="{81C8D529-0719-A046-8D65-DD77D1B03179}"/>
                </a:ext>
              </a:extLst>
            </p:cNvPr>
            <p:cNvSpPr txBox="1"/>
            <p:nvPr/>
          </p:nvSpPr>
          <p:spPr>
            <a:xfrm>
              <a:off x="32784" y="78601"/>
              <a:ext cx="3848511" cy="606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Frame rate</a:t>
              </a:r>
            </a:p>
          </p:txBody>
        </p:sp>
      </p:grpSp>
      <p:pic>
        <p:nvPicPr>
          <p:cNvPr id="3" name="Picture 2">
            <a:extLst>
              <a:ext uri="{FF2B5EF4-FFF2-40B4-BE49-F238E27FC236}">
                <a16:creationId xmlns:a16="http://schemas.microsoft.com/office/drawing/2014/main" id="{41018311-9E7C-5240-BE9F-F6AE15DFB6A8}"/>
              </a:ext>
            </a:extLst>
          </p:cNvPr>
          <p:cNvPicPr>
            <a:picLocks noChangeAspect="1"/>
          </p:cNvPicPr>
          <p:nvPr/>
        </p:nvPicPr>
        <p:blipFill>
          <a:blip r:embed="rId3"/>
          <a:stretch>
            <a:fillRect/>
          </a:stretch>
        </p:blipFill>
        <p:spPr>
          <a:xfrm>
            <a:off x="4303523" y="734059"/>
            <a:ext cx="7577213" cy="2036376"/>
          </a:xfrm>
          <a:prstGeom prst="rect">
            <a:avLst/>
          </a:prstGeom>
        </p:spPr>
      </p:pic>
      <p:pic>
        <p:nvPicPr>
          <p:cNvPr id="4" name="Picture 3">
            <a:extLst>
              <a:ext uri="{FF2B5EF4-FFF2-40B4-BE49-F238E27FC236}">
                <a16:creationId xmlns:a16="http://schemas.microsoft.com/office/drawing/2014/main" id="{3CEBC615-DA7C-7343-B804-59910773BB2E}"/>
              </a:ext>
            </a:extLst>
          </p:cNvPr>
          <p:cNvPicPr>
            <a:picLocks noChangeAspect="1"/>
          </p:cNvPicPr>
          <p:nvPr/>
        </p:nvPicPr>
        <p:blipFill>
          <a:blip r:embed="rId4"/>
          <a:stretch>
            <a:fillRect/>
          </a:stretch>
        </p:blipFill>
        <p:spPr>
          <a:xfrm>
            <a:off x="5275859" y="3197155"/>
            <a:ext cx="5082098" cy="3127445"/>
          </a:xfrm>
          <a:prstGeom prst="rect">
            <a:avLst/>
          </a:prstGeom>
        </p:spPr>
      </p:pic>
    </p:spTree>
    <p:extLst>
      <p:ext uri="{BB962C8B-B14F-4D97-AF65-F5344CB8AC3E}">
        <p14:creationId xmlns:p14="http://schemas.microsoft.com/office/powerpoint/2010/main" val="2539570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2EFD72A9-E560-9E4C-994A-412D4C50F139}"/>
              </a:ext>
            </a:extLst>
          </p:cNvPr>
          <p:cNvGrpSpPr/>
          <p:nvPr/>
        </p:nvGrpSpPr>
        <p:grpSpPr>
          <a:xfrm>
            <a:off x="933704" y="3014275"/>
            <a:ext cx="3181408" cy="776624"/>
            <a:chOff x="0" y="45817"/>
            <a:chExt cx="3914079" cy="671580"/>
          </a:xfrm>
        </p:grpSpPr>
        <p:sp>
          <p:nvSpPr>
            <p:cNvPr id="28" name="Rounded Rectangle 27">
              <a:extLst>
                <a:ext uri="{FF2B5EF4-FFF2-40B4-BE49-F238E27FC236}">
                  <a16:creationId xmlns:a16="http://schemas.microsoft.com/office/drawing/2014/main" id="{DBAE246D-224E-7D4A-9643-3714E6238E6F}"/>
                </a:ext>
              </a:extLst>
            </p:cNvPr>
            <p:cNvSpPr/>
            <p:nvPr/>
          </p:nvSpPr>
          <p:spPr>
            <a:xfrm>
              <a:off x="0" y="45817"/>
              <a:ext cx="3914079" cy="6715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Rounded Rectangle 4">
              <a:extLst>
                <a:ext uri="{FF2B5EF4-FFF2-40B4-BE49-F238E27FC236}">
                  <a16:creationId xmlns:a16="http://schemas.microsoft.com/office/drawing/2014/main" id="{81C8D529-0719-A046-8D65-DD77D1B03179}"/>
                </a:ext>
              </a:extLst>
            </p:cNvPr>
            <p:cNvSpPr txBox="1"/>
            <p:nvPr/>
          </p:nvSpPr>
          <p:spPr>
            <a:xfrm>
              <a:off x="32784" y="78601"/>
              <a:ext cx="3848511" cy="606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Sampling rate</a:t>
              </a:r>
            </a:p>
          </p:txBody>
        </p:sp>
      </p:grpSp>
      <p:pic>
        <p:nvPicPr>
          <p:cNvPr id="7" name="Picture 6">
            <a:extLst>
              <a:ext uri="{FF2B5EF4-FFF2-40B4-BE49-F238E27FC236}">
                <a16:creationId xmlns:a16="http://schemas.microsoft.com/office/drawing/2014/main" id="{084E06DD-C6DA-6747-B214-AEDF28B99761}"/>
              </a:ext>
            </a:extLst>
          </p:cNvPr>
          <p:cNvPicPr>
            <a:picLocks noChangeAspect="1"/>
          </p:cNvPicPr>
          <p:nvPr/>
        </p:nvPicPr>
        <p:blipFill>
          <a:blip r:embed="rId3"/>
          <a:stretch>
            <a:fillRect/>
          </a:stretch>
        </p:blipFill>
        <p:spPr>
          <a:xfrm>
            <a:off x="4141759" y="1756004"/>
            <a:ext cx="8115300" cy="3293165"/>
          </a:xfrm>
          <a:prstGeom prst="rect">
            <a:avLst/>
          </a:prstGeom>
        </p:spPr>
      </p:pic>
    </p:spTree>
    <p:extLst>
      <p:ext uri="{BB962C8B-B14F-4D97-AF65-F5344CB8AC3E}">
        <p14:creationId xmlns:p14="http://schemas.microsoft.com/office/powerpoint/2010/main" val="2377050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2EFD72A9-E560-9E4C-994A-412D4C50F139}"/>
              </a:ext>
            </a:extLst>
          </p:cNvPr>
          <p:cNvGrpSpPr/>
          <p:nvPr/>
        </p:nvGrpSpPr>
        <p:grpSpPr>
          <a:xfrm>
            <a:off x="933704" y="3014275"/>
            <a:ext cx="3181408" cy="776624"/>
            <a:chOff x="0" y="45817"/>
            <a:chExt cx="3914079" cy="671580"/>
          </a:xfrm>
        </p:grpSpPr>
        <p:sp>
          <p:nvSpPr>
            <p:cNvPr id="28" name="Rounded Rectangle 27">
              <a:extLst>
                <a:ext uri="{FF2B5EF4-FFF2-40B4-BE49-F238E27FC236}">
                  <a16:creationId xmlns:a16="http://schemas.microsoft.com/office/drawing/2014/main" id="{DBAE246D-224E-7D4A-9643-3714E6238E6F}"/>
                </a:ext>
              </a:extLst>
            </p:cNvPr>
            <p:cNvSpPr/>
            <p:nvPr/>
          </p:nvSpPr>
          <p:spPr>
            <a:xfrm>
              <a:off x="0" y="45817"/>
              <a:ext cx="3914079" cy="6715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Rounded Rectangle 4">
              <a:extLst>
                <a:ext uri="{FF2B5EF4-FFF2-40B4-BE49-F238E27FC236}">
                  <a16:creationId xmlns:a16="http://schemas.microsoft.com/office/drawing/2014/main" id="{81C8D529-0719-A046-8D65-DD77D1B03179}"/>
                </a:ext>
              </a:extLst>
            </p:cNvPr>
            <p:cNvSpPr txBox="1"/>
            <p:nvPr/>
          </p:nvSpPr>
          <p:spPr>
            <a:xfrm>
              <a:off x="32784" y="78601"/>
              <a:ext cx="3848511" cy="606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Bit depth</a:t>
              </a:r>
            </a:p>
          </p:txBody>
        </p:sp>
      </p:grpSp>
      <p:pic>
        <p:nvPicPr>
          <p:cNvPr id="6" name="Picture 5">
            <a:extLst>
              <a:ext uri="{FF2B5EF4-FFF2-40B4-BE49-F238E27FC236}">
                <a16:creationId xmlns:a16="http://schemas.microsoft.com/office/drawing/2014/main" id="{61A100DC-AC8D-A34D-A9F6-47F095314657}"/>
              </a:ext>
            </a:extLst>
          </p:cNvPr>
          <p:cNvPicPr>
            <a:picLocks noChangeAspect="1"/>
          </p:cNvPicPr>
          <p:nvPr/>
        </p:nvPicPr>
        <p:blipFill>
          <a:blip r:embed="rId3"/>
          <a:stretch>
            <a:fillRect/>
          </a:stretch>
        </p:blipFill>
        <p:spPr>
          <a:xfrm>
            <a:off x="4685990" y="1841500"/>
            <a:ext cx="6781800" cy="3175000"/>
          </a:xfrm>
          <a:prstGeom prst="rect">
            <a:avLst/>
          </a:prstGeom>
        </p:spPr>
      </p:pic>
    </p:spTree>
    <p:extLst>
      <p:ext uri="{BB962C8B-B14F-4D97-AF65-F5344CB8AC3E}">
        <p14:creationId xmlns:p14="http://schemas.microsoft.com/office/powerpoint/2010/main" val="3807108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BFDC535F-AC0A-417D-96AB-6706BECAC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354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97AAAF8E-31DB-4148-8FCA-4D8233D69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6898027"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AA274328-4774-4DF9-BA53-452565122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84069"/>
            <a:ext cx="4145975" cy="34998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01C7B46D-2FEF-4FAA-915B-8B21A66BB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144834"/>
            <a:ext cx="4145975" cy="22115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5581C40-B027-2442-BEC5-2A3151F081C4}"/>
              </a:ext>
            </a:extLst>
          </p:cNvPr>
          <p:cNvPicPr>
            <a:picLocks noChangeAspect="1"/>
          </p:cNvPicPr>
          <p:nvPr/>
        </p:nvPicPr>
        <p:blipFill>
          <a:blip r:embed="rId3"/>
          <a:stretch>
            <a:fillRect/>
          </a:stretch>
        </p:blipFill>
        <p:spPr>
          <a:xfrm>
            <a:off x="8283575" y="4651162"/>
            <a:ext cx="2432050" cy="1270942"/>
          </a:xfrm>
          <a:prstGeom prst="rect">
            <a:avLst/>
          </a:prstGeom>
        </p:spPr>
      </p:pic>
      <p:pic>
        <p:nvPicPr>
          <p:cNvPr id="1032" name="Picture 8" descr="Image result for cpb">
            <a:extLst>
              <a:ext uri="{FF2B5EF4-FFF2-40B4-BE49-F238E27FC236}">
                <a16:creationId xmlns:a16="http://schemas.microsoft.com/office/drawing/2014/main" id="{DC7B204C-1099-154D-A002-F56EA3B38A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9613"/>
          <a:stretch/>
        </p:blipFill>
        <p:spPr bwMode="auto">
          <a:xfrm>
            <a:off x="8437010" y="851103"/>
            <a:ext cx="3205598" cy="30405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4C414F0A-E0C5-664B-8E84-28EC6DE10193}"/>
              </a:ext>
            </a:extLst>
          </p:cNvPr>
          <p:cNvPicPr>
            <a:picLocks noChangeAspect="1"/>
          </p:cNvPicPr>
          <p:nvPr/>
        </p:nvPicPr>
        <p:blipFill>
          <a:blip r:embed="rId5"/>
          <a:stretch>
            <a:fillRect/>
          </a:stretch>
        </p:blipFill>
        <p:spPr>
          <a:xfrm>
            <a:off x="754844" y="976627"/>
            <a:ext cx="6325190" cy="1321866"/>
          </a:xfrm>
          <a:prstGeom prst="rect">
            <a:avLst/>
          </a:prstGeom>
        </p:spPr>
      </p:pic>
      <p:pic>
        <p:nvPicPr>
          <p:cNvPr id="7" name="Picture 6" descr="Calendar&#10;&#10;Description automatically generated with low confidence">
            <a:extLst>
              <a:ext uri="{FF2B5EF4-FFF2-40B4-BE49-F238E27FC236}">
                <a16:creationId xmlns:a16="http://schemas.microsoft.com/office/drawing/2014/main" id="{764E8427-4435-6348-8388-ACA871558441}"/>
              </a:ext>
            </a:extLst>
          </p:cNvPr>
          <p:cNvPicPr>
            <a:picLocks noChangeAspect="1"/>
          </p:cNvPicPr>
          <p:nvPr/>
        </p:nvPicPr>
        <p:blipFill>
          <a:blip r:embed="rId6"/>
          <a:stretch>
            <a:fillRect/>
          </a:stretch>
        </p:blipFill>
        <p:spPr>
          <a:xfrm>
            <a:off x="850424" y="3428718"/>
            <a:ext cx="5719226" cy="2581595"/>
          </a:xfrm>
          <a:prstGeom prst="rect">
            <a:avLst/>
          </a:prstGeom>
        </p:spPr>
      </p:pic>
      <p:sp>
        <p:nvSpPr>
          <p:cNvPr id="8" name="Rectangle 7">
            <a:extLst>
              <a:ext uri="{FF2B5EF4-FFF2-40B4-BE49-F238E27FC236}">
                <a16:creationId xmlns:a16="http://schemas.microsoft.com/office/drawing/2014/main" id="{EDC534C9-4B6E-F64D-8851-6E3100C75EB7}"/>
              </a:ext>
            </a:extLst>
          </p:cNvPr>
          <p:cNvSpPr/>
          <p:nvPr/>
        </p:nvSpPr>
        <p:spPr>
          <a:xfrm>
            <a:off x="383821" y="2465961"/>
            <a:ext cx="7089180" cy="156661"/>
          </a:xfrm>
          <a:prstGeom prst="rect">
            <a:avLst/>
          </a:prstGeom>
          <a:solidFill>
            <a:srgbClr val="354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5400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2EFD72A9-E560-9E4C-994A-412D4C50F139}"/>
              </a:ext>
            </a:extLst>
          </p:cNvPr>
          <p:cNvGrpSpPr/>
          <p:nvPr/>
        </p:nvGrpSpPr>
        <p:grpSpPr>
          <a:xfrm>
            <a:off x="933704" y="3014275"/>
            <a:ext cx="3181408" cy="776624"/>
            <a:chOff x="0" y="45817"/>
            <a:chExt cx="3914079" cy="671580"/>
          </a:xfrm>
        </p:grpSpPr>
        <p:sp>
          <p:nvSpPr>
            <p:cNvPr id="28" name="Rounded Rectangle 27">
              <a:extLst>
                <a:ext uri="{FF2B5EF4-FFF2-40B4-BE49-F238E27FC236}">
                  <a16:creationId xmlns:a16="http://schemas.microsoft.com/office/drawing/2014/main" id="{DBAE246D-224E-7D4A-9643-3714E6238E6F}"/>
                </a:ext>
              </a:extLst>
            </p:cNvPr>
            <p:cNvSpPr/>
            <p:nvPr/>
          </p:nvSpPr>
          <p:spPr>
            <a:xfrm>
              <a:off x="0" y="45817"/>
              <a:ext cx="3914079" cy="6715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Rounded Rectangle 4">
              <a:extLst>
                <a:ext uri="{FF2B5EF4-FFF2-40B4-BE49-F238E27FC236}">
                  <a16:creationId xmlns:a16="http://schemas.microsoft.com/office/drawing/2014/main" id="{81C8D529-0719-A046-8D65-DD77D1B03179}"/>
                </a:ext>
              </a:extLst>
            </p:cNvPr>
            <p:cNvSpPr txBox="1"/>
            <p:nvPr/>
          </p:nvSpPr>
          <p:spPr>
            <a:xfrm>
              <a:off x="32784" y="78601"/>
              <a:ext cx="3848511" cy="606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Aspect ratio</a:t>
              </a:r>
            </a:p>
          </p:txBody>
        </p:sp>
      </p:grpSp>
      <p:pic>
        <p:nvPicPr>
          <p:cNvPr id="2" name="Picture 1">
            <a:extLst>
              <a:ext uri="{FF2B5EF4-FFF2-40B4-BE49-F238E27FC236}">
                <a16:creationId xmlns:a16="http://schemas.microsoft.com/office/drawing/2014/main" id="{B0998D91-3EE7-234F-B189-F8B8B645108D}"/>
              </a:ext>
            </a:extLst>
          </p:cNvPr>
          <p:cNvPicPr>
            <a:picLocks noChangeAspect="1"/>
          </p:cNvPicPr>
          <p:nvPr/>
        </p:nvPicPr>
        <p:blipFill>
          <a:blip r:embed="rId3"/>
          <a:stretch>
            <a:fillRect/>
          </a:stretch>
        </p:blipFill>
        <p:spPr>
          <a:xfrm>
            <a:off x="4624128" y="1066800"/>
            <a:ext cx="6705600" cy="5029200"/>
          </a:xfrm>
          <a:prstGeom prst="rect">
            <a:avLst/>
          </a:prstGeom>
        </p:spPr>
      </p:pic>
    </p:spTree>
    <p:extLst>
      <p:ext uri="{BB962C8B-B14F-4D97-AF65-F5344CB8AC3E}">
        <p14:creationId xmlns:p14="http://schemas.microsoft.com/office/powerpoint/2010/main" val="4074810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2EFD72A9-E560-9E4C-994A-412D4C50F139}"/>
              </a:ext>
            </a:extLst>
          </p:cNvPr>
          <p:cNvGrpSpPr/>
          <p:nvPr/>
        </p:nvGrpSpPr>
        <p:grpSpPr>
          <a:xfrm>
            <a:off x="933704" y="3014275"/>
            <a:ext cx="3181408" cy="776624"/>
            <a:chOff x="0" y="45817"/>
            <a:chExt cx="3914079" cy="671580"/>
          </a:xfrm>
        </p:grpSpPr>
        <p:sp>
          <p:nvSpPr>
            <p:cNvPr id="28" name="Rounded Rectangle 27">
              <a:extLst>
                <a:ext uri="{FF2B5EF4-FFF2-40B4-BE49-F238E27FC236}">
                  <a16:creationId xmlns:a16="http://schemas.microsoft.com/office/drawing/2014/main" id="{DBAE246D-224E-7D4A-9643-3714E6238E6F}"/>
                </a:ext>
              </a:extLst>
            </p:cNvPr>
            <p:cNvSpPr/>
            <p:nvPr/>
          </p:nvSpPr>
          <p:spPr>
            <a:xfrm>
              <a:off x="0" y="45817"/>
              <a:ext cx="3914079" cy="6715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Rounded Rectangle 4">
              <a:extLst>
                <a:ext uri="{FF2B5EF4-FFF2-40B4-BE49-F238E27FC236}">
                  <a16:creationId xmlns:a16="http://schemas.microsoft.com/office/drawing/2014/main" id="{81C8D529-0719-A046-8D65-DD77D1B03179}"/>
                </a:ext>
              </a:extLst>
            </p:cNvPr>
            <p:cNvSpPr txBox="1"/>
            <p:nvPr/>
          </p:nvSpPr>
          <p:spPr>
            <a:xfrm>
              <a:off x="32784" y="78601"/>
              <a:ext cx="3848511" cy="606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Data rate</a:t>
              </a:r>
            </a:p>
          </p:txBody>
        </p:sp>
      </p:grpSp>
      <p:pic>
        <p:nvPicPr>
          <p:cNvPr id="2" name="Picture 1">
            <a:extLst>
              <a:ext uri="{FF2B5EF4-FFF2-40B4-BE49-F238E27FC236}">
                <a16:creationId xmlns:a16="http://schemas.microsoft.com/office/drawing/2014/main" id="{00A6A117-B2AA-5144-B5D6-EBF5B2752CC7}"/>
              </a:ext>
            </a:extLst>
          </p:cNvPr>
          <p:cNvPicPr>
            <a:picLocks noChangeAspect="1"/>
          </p:cNvPicPr>
          <p:nvPr/>
        </p:nvPicPr>
        <p:blipFill>
          <a:blip r:embed="rId3"/>
          <a:stretch>
            <a:fillRect/>
          </a:stretch>
        </p:blipFill>
        <p:spPr>
          <a:xfrm>
            <a:off x="4213146" y="1224280"/>
            <a:ext cx="7383224" cy="3881120"/>
          </a:xfrm>
          <a:prstGeom prst="rect">
            <a:avLst/>
          </a:prstGeom>
        </p:spPr>
      </p:pic>
    </p:spTree>
    <p:extLst>
      <p:ext uri="{BB962C8B-B14F-4D97-AF65-F5344CB8AC3E}">
        <p14:creationId xmlns:p14="http://schemas.microsoft.com/office/powerpoint/2010/main" val="27789715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13AB41-3A6D-4948-8C9F-DF3F36C0ED1D}"/>
              </a:ext>
            </a:extLst>
          </p:cNvPr>
          <p:cNvSpPr>
            <a:spLocks noGrp="1"/>
          </p:cNvSpPr>
          <p:nvPr>
            <p:ph type="ctrTitle"/>
          </p:nvPr>
        </p:nvSpPr>
        <p:spPr>
          <a:xfrm>
            <a:off x="6230505" y="3429000"/>
            <a:ext cx="5812865" cy="2889114"/>
          </a:xfrm>
        </p:spPr>
        <p:txBody>
          <a:bodyPr anchor="b">
            <a:normAutofit fontScale="90000"/>
          </a:bodyPr>
          <a:lstStyle/>
          <a:p>
            <a:pPr algn="l"/>
            <a:r>
              <a:rPr lang="en-US" sz="4000" b="1" dirty="0">
                <a:solidFill>
                  <a:schemeClr val="bg1"/>
                </a:solidFill>
              </a:rPr>
              <a:t>2. Production Workflow</a:t>
            </a:r>
            <a:br>
              <a:rPr lang="en-US" sz="4000" b="1" dirty="0">
                <a:solidFill>
                  <a:schemeClr val="bg1"/>
                </a:solidFill>
              </a:rPr>
            </a:br>
            <a:br>
              <a:rPr lang="en-US" sz="4000" b="1" dirty="0">
                <a:solidFill>
                  <a:schemeClr val="bg1"/>
                </a:solidFill>
              </a:rPr>
            </a:br>
            <a:br>
              <a:rPr lang="en-US" sz="4000" b="1" dirty="0">
                <a:solidFill>
                  <a:schemeClr val="bg1"/>
                </a:solidFill>
              </a:rPr>
            </a:br>
            <a:br>
              <a:rPr lang="en-US" sz="4000" b="1" dirty="0">
                <a:solidFill>
                  <a:schemeClr val="bg1"/>
                </a:solidFill>
              </a:rPr>
            </a:br>
            <a:endParaRPr lang="en-US" sz="4400" b="1" dirty="0">
              <a:solidFill>
                <a:schemeClr val="bg1"/>
              </a:solidFill>
            </a:endParaRPr>
          </a:p>
        </p:txBody>
      </p:sp>
      <p:sp>
        <p:nvSpPr>
          <p:cNvPr id="73" name="Freeform: Shape 72">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ontent Placeholder 2">
            <a:extLst>
              <a:ext uri="{FF2B5EF4-FFF2-40B4-BE49-F238E27FC236}">
                <a16:creationId xmlns:a16="http://schemas.microsoft.com/office/drawing/2014/main" id="{90614D7E-B01B-1C4C-88F3-D36010960127}"/>
              </a:ext>
            </a:extLst>
          </p:cNvPr>
          <p:cNvSpPr txBox="1">
            <a:spLocks/>
          </p:cNvSpPr>
          <p:nvPr/>
        </p:nvSpPr>
        <p:spPr>
          <a:xfrm>
            <a:off x="148630" y="686660"/>
            <a:ext cx="5181600" cy="441397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400" b="1" dirty="0">
                <a:latin typeface="+mj-lt"/>
              </a:rPr>
              <a:t>What makes audiovisual media complex? </a:t>
            </a:r>
          </a:p>
        </p:txBody>
      </p:sp>
    </p:spTree>
    <p:extLst>
      <p:ext uri="{BB962C8B-B14F-4D97-AF65-F5344CB8AC3E}">
        <p14:creationId xmlns:p14="http://schemas.microsoft.com/office/powerpoint/2010/main" val="1906091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58742C-F74C-3D4C-A512-702D02FDCD92}"/>
              </a:ext>
            </a:extLst>
          </p:cNvPr>
          <p:cNvSpPr/>
          <p:nvPr/>
        </p:nvSpPr>
        <p:spPr>
          <a:xfrm>
            <a:off x="0" y="-175260"/>
            <a:ext cx="12542520" cy="7208520"/>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5589137-6BD0-DB47-AA36-DB796450BDAE}"/>
              </a:ext>
            </a:extLst>
          </p:cNvPr>
          <p:cNvSpPr/>
          <p:nvPr/>
        </p:nvSpPr>
        <p:spPr>
          <a:xfrm>
            <a:off x="1330642" y="457200"/>
            <a:ext cx="9881235" cy="1195386"/>
          </a:xfrm>
          <a:prstGeom prst="rect">
            <a:avLst/>
          </a:prstGeom>
          <a:solidFill>
            <a:srgbClr val="F9F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BDF8F4A-EEC7-CD43-8B19-EB9E76DBB8FD}"/>
              </a:ext>
            </a:extLst>
          </p:cNvPr>
          <p:cNvSpPr>
            <a:spLocks noGrp="1"/>
          </p:cNvSpPr>
          <p:nvPr>
            <p:ph idx="1"/>
          </p:nvPr>
        </p:nvSpPr>
        <p:spPr>
          <a:xfrm>
            <a:off x="1013459" y="732156"/>
            <a:ext cx="10515600" cy="4351338"/>
          </a:xfrm>
        </p:spPr>
        <p:txBody>
          <a:bodyPr>
            <a:normAutofit/>
          </a:bodyPr>
          <a:lstStyle/>
          <a:p>
            <a:pPr marL="0" indent="0" algn="ctr">
              <a:buNone/>
            </a:pPr>
            <a:r>
              <a:rPr lang="en-US" sz="4400" b="1" dirty="0">
                <a:latin typeface="+mj-lt"/>
              </a:rPr>
              <a:t>Production Workflow</a:t>
            </a:r>
          </a:p>
        </p:txBody>
      </p:sp>
      <p:sp>
        <p:nvSpPr>
          <p:cNvPr id="7" name="Rectangle 6">
            <a:extLst>
              <a:ext uri="{FF2B5EF4-FFF2-40B4-BE49-F238E27FC236}">
                <a16:creationId xmlns:a16="http://schemas.microsoft.com/office/drawing/2014/main" id="{5B3D7270-122B-8D45-A1CB-D7995195D447}"/>
              </a:ext>
            </a:extLst>
          </p:cNvPr>
          <p:cNvSpPr/>
          <p:nvPr/>
        </p:nvSpPr>
        <p:spPr>
          <a:xfrm>
            <a:off x="349564" y="3093647"/>
            <a:ext cx="3185160" cy="1082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Raw Footage </a:t>
            </a:r>
          </a:p>
        </p:txBody>
      </p:sp>
      <p:sp>
        <p:nvSpPr>
          <p:cNvPr id="10" name="Right Arrow 9">
            <a:extLst>
              <a:ext uri="{FF2B5EF4-FFF2-40B4-BE49-F238E27FC236}">
                <a16:creationId xmlns:a16="http://schemas.microsoft.com/office/drawing/2014/main" id="{79389DC6-B5D3-CB4E-9852-A8CD3BFE852C}"/>
              </a:ext>
            </a:extLst>
          </p:cNvPr>
          <p:cNvSpPr/>
          <p:nvPr/>
        </p:nvSpPr>
        <p:spPr>
          <a:xfrm>
            <a:off x="3663315" y="4663997"/>
            <a:ext cx="884868" cy="5410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A668E4-E44A-ED48-B491-DE5C862FF1EC}"/>
              </a:ext>
            </a:extLst>
          </p:cNvPr>
          <p:cNvSpPr/>
          <p:nvPr/>
        </p:nvSpPr>
        <p:spPr>
          <a:xfrm>
            <a:off x="349564" y="4408568"/>
            <a:ext cx="3185160" cy="1082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Narration</a:t>
            </a:r>
          </a:p>
        </p:txBody>
      </p:sp>
      <p:sp>
        <p:nvSpPr>
          <p:cNvPr id="12" name="Rectangle 11">
            <a:extLst>
              <a:ext uri="{FF2B5EF4-FFF2-40B4-BE49-F238E27FC236}">
                <a16:creationId xmlns:a16="http://schemas.microsoft.com/office/drawing/2014/main" id="{7420DA8F-6F96-EA49-ACDB-C1A784DE8B7C}"/>
              </a:ext>
            </a:extLst>
          </p:cNvPr>
          <p:cNvSpPr/>
          <p:nvPr/>
        </p:nvSpPr>
        <p:spPr>
          <a:xfrm>
            <a:off x="349564" y="5703179"/>
            <a:ext cx="3185160" cy="1082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Music/Effects</a:t>
            </a:r>
          </a:p>
        </p:txBody>
      </p:sp>
      <p:sp>
        <p:nvSpPr>
          <p:cNvPr id="13" name="Rectangle 12">
            <a:extLst>
              <a:ext uri="{FF2B5EF4-FFF2-40B4-BE49-F238E27FC236}">
                <a16:creationId xmlns:a16="http://schemas.microsoft.com/office/drawing/2014/main" id="{EC9A1E52-900C-9A4F-99B6-9B377B909C5A}"/>
              </a:ext>
            </a:extLst>
          </p:cNvPr>
          <p:cNvSpPr/>
          <p:nvPr/>
        </p:nvSpPr>
        <p:spPr>
          <a:xfrm>
            <a:off x="4676774" y="3093647"/>
            <a:ext cx="3185160" cy="1082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Rough Cut </a:t>
            </a:r>
          </a:p>
        </p:txBody>
      </p:sp>
      <p:sp>
        <p:nvSpPr>
          <p:cNvPr id="14" name="Rectangle 13">
            <a:extLst>
              <a:ext uri="{FF2B5EF4-FFF2-40B4-BE49-F238E27FC236}">
                <a16:creationId xmlns:a16="http://schemas.microsoft.com/office/drawing/2014/main" id="{C9233B45-25C1-1347-AC16-06179BDF9575}"/>
              </a:ext>
            </a:extLst>
          </p:cNvPr>
          <p:cNvSpPr/>
          <p:nvPr/>
        </p:nvSpPr>
        <p:spPr>
          <a:xfrm>
            <a:off x="4676774" y="4383965"/>
            <a:ext cx="3185160" cy="1082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Interpositive</a:t>
            </a:r>
            <a:r>
              <a:rPr lang="en-US" dirty="0"/>
              <a:t>/Internegative</a:t>
            </a:r>
          </a:p>
        </p:txBody>
      </p:sp>
      <p:sp>
        <p:nvSpPr>
          <p:cNvPr id="16" name="Rectangle 15">
            <a:extLst>
              <a:ext uri="{FF2B5EF4-FFF2-40B4-BE49-F238E27FC236}">
                <a16:creationId xmlns:a16="http://schemas.microsoft.com/office/drawing/2014/main" id="{A30CF518-6E54-F949-8AE9-5273931269FA}"/>
              </a:ext>
            </a:extLst>
          </p:cNvPr>
          <p:cNvSpPr/>
          <p:nvPr/>
        </p:nvSpPr>
        <p:spPr>
          <a:xfrm>
            <a:off x="4676774" y="5703179"/>
            <a:ext cx="3185160" cy="1082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Avid Media Project</a:t>
            </a:r>
          </a:p>
        </p:txBody>
      </p:sp>
      <p:sp>
        <p:nvSpPr>
          <p:cNvPr id="17" name="Right Arrow 16">
            <a:extLst>
              <a:ext uri="{FF2B5EF4-FFF2-40B4-BE49-F238E27FC236}">
                <a16:creationId xmlns:a16="http://schemas.microsoft.com/office/drawing/2014/main" id="{1368D26F-CF6F-7942-BFC2-5BA1DC1A94CD}"/>
              </a:ext>
            </a:extLst>
          </p:cNvPr>
          <p:cNvSpPr/>
          <p:nvPr/>
        </p:nvSpPr>
        <p:spPr>
          <a:xfrm>
            <a:off x="8046720" y="4688600"/>
            <a:ext cx="884868" cy="5410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B7833C8-AA7A-4A4A-AF17-39ECAA8DA3D1}"/>
              </a:ext>
            </a:extLst>
          </p:cNvPr>
          <p:cNvSpPr/>
          <p:nvPr/>
        </p:nvSpPr>
        <p:spPr>
          <a:xfrm>
            <a:off x="9060179" y="3118250"/>
            <a:ext cx="3185160" cy="1082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Broadcast master</a:t>
            </a:r>
          </a:p>
        </p:txBody>
      </p:sp>
      <p:sp>
        <p:nvSpPr>
          <p:cNvPr id="19" name="Rectangle 18">
            <a:extLst>
              <a:ext uri="{FF2B5EF4-FFF2-40B4-BE49-F238E27FC236}">
                <a16:creationId xmlns:a16="http://schemas.microsoft.com/office/drawing/2014/main" id="{CCB2926F-37F2-2544-9405-225DFE97AA74}"/>
              </a:ext>
            </a:extLst>
          </p:cNvPr>
          <p:cNvSpPr/>
          <p:nvPr/>
        </p:nvSpPr>
        <p:spPr>
          <a:xfrm>
            <a:off x="9060179" y="4408568"/>
            <a:ext cx="3185160" cy="1082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Distribution master</a:t>
            </a:r>
          </a:p>
        </p:txBody>
      </p:sp>
      <p:sp>
        <p:nvSpPr>
          <p:cNvPr id="20" name="Rectangle 19">
            <a:extLst>
              <a:ext uri="{FF2B5EF4-FFF2-40B4-BE49-F238E27FC236}">
                <a16:creationId xmlns:a16="http://schemas.microsoft.com/office/drawing/2014/main" id="{68C395D6-18EF-294A-8716-868B024C3DE9}"/>
              </a:ext>
            </a:extLst>
          </p:cNvPr>
          <p:cNvSpPr/>
          <p:nvPr/>
        </p:nvSpPr>
        <p:spPr>
          <a:xfrm>
            <a:off x="9060179" y="5727782"/>
            <a:ext cx="3185160" cy="1082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International master</a:t>
            </a:r>
          </a:p>
        </p:txBody>
      </p:sp>
      <p:sp>
        <p:nvSpPr>
          <p:cNvPr id="23" name="TextBox 22">
            <a:extLst>
              <a:ext uri="{FF2B5EF4-FFF2-40B4-BE49-F238E27FC236}">
                <a16:creationId xmlns:a16="http://schemas.microsoft.com/office/drawing/2014/main" id="{AA9CBC69-22E6-2A41-8F52-23C3370CE631}"/>
              </a:ext>
            </a:extLst>
          </p:cNvPr>
          <p:cNvSpPr txBox="1"/>
          <p:nvPr/>
        </p:nvSpPr>
        <p:spPr>
          <a:xfrm>
            <a:off x="526249" y="2218526"/>
            <a:ext cx="2831789" cy="461665"/>
          </a:xfrm>
          <a:prstGeom prst="rect">
            <a:avLst/>
          </a:prstGeom>
          <a:solidFill>
            <a:schemeClr val="bg1"/>
          </a:solidFill>
        </p:spPr>
        <p:txBody>
          <a:bodyPr wrap="square" rtlCol="0">
            <a:spAutoFit/>
          </a:bodyPr>
          <a:lstStyle/>
          <a:p>
            <a:r>
              <a:rPr lang="en-US" sz="2400" dirty="0"/>
              <a:t>Production Elements</a:t>
            </a:r>
          </a:p>
        </p:txBody>
      </p:sp>
      <p:sp>
        <p:nvSpPr>
          <p:cNvPr id="24" name="TextBox 23">
            <a:extLst>
              <a:ext uri="{FF2B5EF4-FFF2-40B4-BE49-F238E27FC236}">
                <a16:creationId xmlns:a16="http://schemas.microsoft.com/office/drawing/2014/main" id="{EC7A12FE-C6F4-C94E-B99E-7286CEC5A38C}"/>
              </a:ext>
            </a:extLst>
          </p:cNvPr>
          <p:cNvSpPr txBox="1"/>
          <p:nvPr/>
        </p:nvSpPr>
        <p:spPr>
          <a:xfrm>
            <a:off x="4744401" y="2227252"/>
            <a:ext cx="3049906" cy="461665"/>
          </a:xfrm>
          <a:prstGeom prst="rect">
            <a:avLst/>
          </a:prstGeom>
          <a:solidFill>
            <a:schemeClr val="bg1"/>
          </a:solidFill>
        </p:spPr>
        <p:txBody>
          <a:bodyPr wrap="square" rtlCol="0">
            <a:spAutoFit/>
          </a:bodyPr>
          <a:lstStyle/>
          <a:p>
            <a:r>
              <a:rPr lang="en-US" sz="2400" dirty="0"/>
              <a:t>Intermediate Materials</a:t>
            </a:r>
          </a:p>
        </p:txBody>
      </p:sp>
      <p:sp>
        <p:nvSpPr>
          <p:cNvPr id="25" name="TextBox 24">
            <a:extLst>
              <a:ext uri="{FF2B5EF4-FFF2-40B4-BE49-F238E27FC236}">
                <a16:creationId xmlns:a16="http://schemas.microsoft.com/office/drawing/2014/main" id="{F425AA40-56AC-D64F-8E35-800E3CE0DF4A}"/>
              </a:ext>
            </a:extLst>
          </p:cNvPr>
          <p:cNvSpPr txBox="1"/>
          <p:nvPr/>
        </p:nvSpPr>
        <p:spPr>
          <a:xfrm>
            <a:off x="9383077" y="2218525"/>
            <a:ext cx="2444116" cy="461665"/>
          </a:xfrm>
          <a:prstGeom prst="rect">
            <a:avLst/>
          </a:prstGeom>
          <a:solidFill>
            <a:schemeClr val="bg1"/>
          </a:solidFill>
        </p:spPr>
        <p:txBody>
          <a:bodyPr wrap="square" rtlCol="0">
            <a:spAutoFit/>
          </a:bodyPr>
          <a:lstStyle/>
          <a:p>
            <a:pPr algn="ctr"/>
            <a:r>
              <a:rPr lang="en-US" sz="2400" dirty="0"/>
              <a:t>Final Materials</a:t>
            </a:r>
          </a:p>
        </p:txBody>
      </p:sp>
    </p:spTree>
    <p:extLst>
      <p:ext uri="{BB962C8B-B14F-4D97-AF65-F5344CB8AC3E}">
        <p14:creationId xmlns:p14="http://schemas.microsoft.com/office/powerpoint/2010/main" val="3983012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DF8F4A-EEC7-CD43-8B19-EB9E76DBB8FD}"/>
              </a:ext>
            </a:extLst>
          </p:cNvPr>
          <p:cNvSpPr>
            <a:spLocks noGrp="1"/>
          </p:cNvSpPr>
          <p:nvPr>
            <p:ph idx="1"/>
          </p:nvPr>
        </p:nvSpPr>
        <p:spPr>
          <a:xfrm>
            <a:off x="2058744" y="279343"/>
            <a:ext cx="10747760" cy="4351338"/>
          </a:xfrm>
        </p:spPr>
        <p:txBody>
          <a:bodyPr>
            <a:normAutofit/>
          </a:bodyPr>
          <a:lstStyle/>
          <a:p>
            <a:pPr marL="0" indent="0">
              <a:buNone/>
            </a:pPr>
            <a:r>
              <a:rPr lang="en-US" sz="4400" b="1" dirty="0">
                <a:latin typeface="+mj-lt"/>
              </a:rPr>
              <a:t>Some types of audiovisual content </a:t>
            </a:r>
          </a:p>
        </p:txBody>
      </p:sp>
      <p:graphicFrame>
        <p:nvGraphicFramePr>
          <p:cNvPr id="28" name="TextBox 4">
            <a:extLst>
              <a:ext uri="{FF2B5EF4-FFF2-40B4-BE49-F238E27FC236}">
                <a16:creationId xmlns:a16="http://schemas.microsoft.com/office/drawing/2014/main" id="{B3305153-A5E2-FC4D-8E92-D49EBE4E68B8}"/>
              </a:ext>
            </a:extLst>
          </p:cNvPr>
          <p:cNvGraphicFramePr/>
          <p:nvPr>
            <p:extLst>
              <p:ext uri="{D42A27DB-BD31-4B8C-83A1-F6EECF244321}">
                <p14:modId xmlns:p14="http://schemas.microsoft.com/office/powerpoint/2010/main" val="2815798828"/>
              </p:ext>
            </p:extLst>
          </p:nvPr>
        </p:nvGraphicFramePr>
        <p:xfrm>
          <a:off x="1471960" y="1773044"/>
          <a:ext cx="3914079" cy="45243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2" name="Group 31">
            <a:extLst>
              <a:ext uri="{FF2B5EF4-FFF2-40B4-BE49-F238E27FC236}">
                <a16:creationId xmlns:a16="http://schemas.microsoft.com/office/drawing/2014/main" id="{FAD2DA55-FCBB-8E4C-9330-BE54EE2FB6A5}"/>
              </a:ext>
            </a:extLst>
          </p:cNvPr>
          <p:cNvGrpSpPr/>
          <p:nvPr/>
        </p:nvGrpSpPr>
        <p:grpSpPr>
          <a:xfrm>
            <a:off x="6251956" y="1850253"/>
            <a:ext cx="3914079" cy="671580"/>
            <a:chOff x="0" y="45817"/>
            <a:chExt cx="3914079" cy="671580"/>
          </a:xfrm>
          <a:solidFill>
            <a:schemeClr val="accent2"/>
          </a:solidFill>
        </p:grpSpPr>
        <p:sp>
          <p:nvSpPr>
            <p:cNvPr id="33" name="Rounded Rectangle 32">
              <a:extLst>
                <a:ext uri="{FF2B5EF4-FFF2-40B4-BE49-F238E27FC236}">
                  <a16:creationId xmlns:a16="http://schemas.microsoft.com/office/drawing/2014/main" id="{92F1D705-7FD4-224E-B059-D585F67BA3F3}"/>
                </a:ext>
              </a:extLst>
            </p:cNvPr>
            <p:cNvSpPr/>
            <p:nvPr/>
          </p:nvSpPr>
          <p:spPr>
            <a:xfrm>
              <a:off x="0" y="45817"/>
              <a:ext cx="3914079" cy="67158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Rounded Rectangle 4">
              <a:extLst>
                <a:ext uri="{FF2B5EF4-FFF2-40B4-BE49-F238E27FC236}">
                  <a16:creationId xmlns:a16="http://schemas.microsoft.com/office/drawing/2014/main" id="{A7399AA7-C856-814F-81DF-313DA54DD933}"/>
                </a:ext>
              </a:extLst>
            </p:cNvPr>
            <p:cNvSpPr txBox="1"/>
            <p:nvPr/>
          </p:nvSpPr>
          <p:spPr>
            <a:xfrm>
              <a:off x="32780" y="62070"/>
              <a:ext cx="3848511" cy="606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dirty="0"/>
                <a:t>Event recording</a:t>
              </a:r>
              <a:endParaRPr lang="en-US" sz="2800" kern="1200" dirty="0"/>
            </a:p>
          </p:txBody>
        </p:sp>
      </p:grpSp>
      <p:grpSp>
        <p:nvGrpSpPr>
          <p:cNvPr id="35" name="Group 34">
            <a:extLst>
              <a:ext uri="{FF2B5EF4-FFF2-40B4-BE49-F238E27FC236}">
                <a16:creationId xmlns:a16="http://schemas.microsoft.com/office/drawing/2014/main" id="{66A04305-95E9-7043-BC7B-A3BCE5AF5D6C}"/>
              </a:ext>
            </a:extLst>
          </p:cNvPr>
          <p:cNvGrpSpPr/>
          <p:nvPr/>
        </p:nvGrpSpPr>
        <p:grpSpPr>
          <a:xfrm>
            <a:off x="6251956" y="2627672"/>
            <a:ext cx="3914079" cy="671580"/>
            <a:chOff x="0" y="45817"/>
            <a:chExt cx="3914079" cy="671580"/>
          </a:xfrm>
          <a:solidFill>
            <a:schemeClr val="accent2"/>
          </a:solidFill>
        </p:grpSpPr>
        <p:sp>
          <p:nvSpPr>
            <p:cNvPr id="36" name="Rounded Rectangle 35">
              <a:extLst>
                <a:ext uri="{FF2B5EF4-FFF2-40B4-BE49-F238E27FC236}">
                  <a16:creationId xmlns:a16="http://schemas.microsoft.com/office/drawing/2014/main" id="{9EF8A175-1550-AC48-9CB8-F9BB532243FA}"/>
                </a:ext>
              </a:extLst>
            </p:cNvPr>
            <p:cNvSpPr/>
            <p:nvPr/>
          </p:nvSpPr>
          <p:spPr>
            <a:xfrm>
              <a:off x="0" y="45817"/>
              <a:ext cx="3914079" cy="67158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7" name="Rounded Rectangle 4">
              <a:extLst>
                <a:ext uri="{FF2B5EF4-FFF2-40B4-BE49-F238E27FC236}">
                  <a16:creationId xmlns:a16="http://schemas.microsoft.com/office/drawing/2014/main" id="{FDB90156-B2B9-E34F-9B0B-AFDE19B6960C}"/>
                </a:ext>
              </a:extLst>
            </p:cNvPr>
            <p:cNvSpPr txBox="1"/>
            <p:nvPr/>
          </p:nvSpPr>
          <p:spPr>
            <a:xfrm>
              <a:off x="32784" y="78601"/>
              <a:ext cx="3848511" cy="606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Oral history</a:t>
              </a:r>
            </a:p>
          </p:txBody>
        </p:sp>
      </p:grpSp>
      <p:grpSp>
        <p:nvGrpSpPr>
          <p:cNvPr id="38" name="Group 37">
            <a:extLst>
              <a:ext uri="{FF2B5EF4-FFF2-40B4-BE49-F238E27FC236}">
                <a16:creationId xmlns:a16="http://schemas.microsoft.com/office/drawing/2014/main" id="{E42D30AE-9AE2-564E-9C9B-60C33A60DC95}"/>
              </a:ext>
            </a:extLst>
          </p:cNvPr>
          <p:cNvGrpSpPr/>
          <p:nvPr/>
        </p:nvGrpSpPr>
        <p:grpSpPr>
          <a:xfrm>
            <a:off x="6251951" y="3379090"/>
            <a:ext cx="3914079" cy="671580"/>
            <a:chOff x="0" y="45817"/>
            <a:chExt cx="3914079" cy="671580"/>
          </a:xfrm>
          <a:solidFill>
            <a:schemeClr val="accent2"/>
          </a:solidFill>
        </p:grpSpPr>
        <p:sp>
          <p:nvSpPr>
            <p:cNvPr id="39" name="Rounded Rectangle 38">
              <a:extLst>
                <a:ext uri="{FF2B5EF4-FFF2-40B4-BE49-F238E27FC236}">
                  <a16:creationId xmlns:a16="http://schemas.microsoft.com/office/drawing/2014/main" id="{45E6FD22-B293-9448-827B-8C91BAF8A0FC}"/>
                </a:ext>
              </a:extLst>
            </p:cNvPr>
            <p:cNvSpPr/>
            <p:nvPr/>
          </p:nvSpPr>
          <p:spPr>
            <a:xfrm>
              <a:off x="0" y="45817"/>
              <a:ext cx="3914079" cy="67158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Rounded Rectangle 4">
              <a:extLst>
                <a:ext uri="{FF2B5EF4-FFF2-40B4-BE49-F238E27FC236}">
                  <a16:creationId xmlns:a16="http://schemas.microsoft.com/office/drawing/2014/main" id="{47348DD2-94FE-CA48-BD9A-90825C6EFAB6}"/>
                </a:ext>
              </a:extLst>
            </p:cNvPr>
            <p:cNvSpPr txBox="1"/>
            <p:nvPr/>
          </p:nvSpPr>
          <p:spPr>
            <a:xfrm>
              <a:off x="32784" y="78601"/>
              <a:ext cx="3848511" cy="606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dirty="0"/>
                <a:t>Podcast</a:t>
              </a:r>
              <a:endParaRPr lang="en-US" sz="2800" kern="1200" dirty="0"/>
            </a:p>
          </p:txBody>
        </p:sp>
      </p:grpSp>
      <p:grpSp>
        <p:nvGrpSpPr>
          <p:cNvPr id="41" name="Group 40">
            <a:extLst>
              <a:ext uri="{FF2B5EF4-FFF2-40B4-BE49-F238E27FC236}">
                <a16:creationId xmlns:a16="http://schemas.microsoft.com/office/drawing/2014/main" id="{6F9CC43C-297C-1543-A9F1-3AAADFDCE6E8}"/>
              </a:ext>
            </a:extLst>
          </p:cNvPr>
          <p:cNvGrpSpPr/>
          <p:nvPr/>
        </p:nvGrpSpPr>
        <p:grpSpPr>
          <a:xfrm>
            <a:off x="6212848" y="4111638"/>
            <a:ext cx="3914079" cy="671580"/>
            <a:chOff x="0" y="45817"/>
            <a:chExt cx="3914079" cy="671580"/>
          </a:xfrm>
          <a:solidFill>
            <a:schemeClr val="accent2"/>
          </a:solidFill>
        </p:grpSpPr>
        <p:sp>
          <p:nvSpPr>
            <p:cNvPr id="42" name="Rounded Rectangle 41">
              <a:extLst>
                <a:ext uri="{FF2B5EF4-FFF2-40B4-BE49-F238E27FC236}">
                  <a16:creationId xmlns:a16="http://schemas.microsoft.com/office/drawing/2014/main" id="{2ED5F53F-2497-394D-9EF2-8DFF5AD78CB5}"/>
                </a:ext>
              </a:extLst>
            </p:cNvPr>
            <p:cNvSpPr/>
            <p:nvPr/>
          </p:nvSpPr>
          <p:spPr>
            <a:xfrm>
              <a:off x="0" y="45817"/>
              <a:ext cx="3914079" cy="67158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3" name="Rounded Rectangle 4">
              <a:extLst>
                <a:ext uri="{FF2B5EF4-FFF2-40B4-BE49-F238E27FC236}">
                  <a16:creationId xmlns:a16="http://schemas.microsoft.com/office/drawing/2014/main" id="{27C9E918-143D-1B4A-87C3-899F6CAEB962}"/>
                </a:ext>
              </a:extLst>
            </p:cNvPr>
            <p:cNvSpPr txBox="1"/>
            <p:nvPr/>
          </p:nvSpPr>
          <p:spPr>
            <a:xfrm>
              <a:off x="32784" y="78601"/>
              <a:ext cx="3848511" cy="606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dirty="0"/>
                <a:t>Educational video</a:t>
              </a:r>
              <a:endParaRPr lang="en-US" sz="2800" kern="1200" dirty="0"/>
            </a:p>
          </p:txBody>
        </p:sp>
      </p:grpSp>
      <p:grpSp>
        <p:nvGrpSpPr>
          <p:cNvPr id="44" name="Group 43">
            <a:extLst>
              <a:ext uri="{FF2B5EF4-FFF2-40B4-BE49-F238E27FC236}">
                <a16:creationId xmlns:a16="http://schemas.microsoft.com/office/drawing/2014/main" id="{C3174868-3139-B04D-AF4C-9252DA447CF1}"/>
              </a:ext>
            </a:extLst>
          </p:cNvPr>
          <p:cNvGrpSpPr/>
          <p:nvPr/>
        </p:nvGrpSpPr>
        <p:grpSpPr>
          <a:xfrm>
            <a:off x="6212848" y="4870654"/>
            <a:ext cx="3914079" cy="671580"/>
            <a:chOff x="0" y="45817"/>
            <a:chExt cx="3914079" cy="671580"/>
          </a:xfrm>
          <a:solidFill>
            <a:schemeClr val="accent2"/>
          </a:solidFill>
        </p:grpSpPr>
        <p:sp>
          <p:nvSpPr>
            <p:cNvPr id="45" name="Rounded Rectangle 44">
              <a:extLst>
                <a:ext uri="{FF2B5EF4-FFF2-40B4-BE49-F238E27FC236}">
                  <a16:creationId xmlns:a16="http://schemas.microsoft.com/office/drawing/2014/main" id="{F4A55024-3347-B548-8B1F-5F4A2061A274}"/>
                </a:ext>
              </a:extLst>
            </p:cNvPr>
            <p:cNvSpPr/>
            <p:nvPr/>
          </p:nvSpPr>
          <p:spPr>
            <a:xfrm>
              <a:off x="0" y="45817"/>
              <a:ext cx="3914079" cy="67158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6" name="Rounded Rectangle 4">
              <a:extLst>
                <a:ext uri="{FF2B5EF4-FFF2-40B4-BE49-F238E27FC236}">
                  <a16:creationId xmlns:a16="http://schemas.microsoft.com/office/drawing/2014/main" id="{A5D39A87-8737-BA45-994B-D28B476EA75B}"/>
                </a:ext>
              </a:extLst>
            </p:cNvPr>
            <p:cNvSpPr txBox="1"/>
            <p:nvPr/>
          </p:nvSpPr>
          <p:spPr>
            <a:xfrm>
              <a:off x="32784" y="78601"/>
              <a:ext cx="3848511" cy="606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dirty="0" err="1"/>
                <a:t>TikTok</a:t>
              </a:r>
              <a:r>
                <a:rPr lang="en-US" sz="2800" dirty="0"/>
                <a:t> video</a:t>
              </a:r>
              <a:endParaRPr lang="en-US" sz="2800" kern="1200" dirty="0"/>
            </a:p>
          </p:txBody>
        </p:sp>
      </p:grpSp>
      <p:grpSp>
        <p:nvGrpSpPr>
          <p:cNvPr id="47" name="Group 46">
            <a:extLst>
              <a:ext uri="{FF2B5EF4-FFF2-40B4-BE49-F238E27FC236}">
                <a16:creationId xmlns:a16="http://schemas.microsoft.com/office/drawing/2014/main" id="{954EB071-F9EB-764D-B078-1E6E6C8C3536}"/>
              </a:ext>
            </a:extLst>
          </p:cNvPr>
          <p:cNvGrpSpPr/>
          <p:nvPr/>
        </p:nvGrpSpPr>
        <p:grpSpPr>
          <a:xfrm>
            <a:off x="6212848" y="5607691"/>
            <a:ext cx="3914079" cy="671580"/>
            <a:chOff x="0" y="45817"/>
            <a:chExt cx="3914079" cy="671580"/>
          </a:xfrm>
          <a:solidFill>
            <a:schemeClr val="accent2"/>
          </a:solidFill>
        </p:grpSpPr>
        <p:sp>
          <p:nvSpPr>
            <p:cNvPr id="48" name="Rounded Rectangle 47">
              <a:extLst>
                <a:ext uri="{FF2B5EF4-FFF2-40B4-BE49-F238E27FC236}">
                  <a16:creationId xmlns:a16="http://schemas.microsoft.com/office/drawing/2014/main" id="{F557FB21-B7A9-A94E-A212-9B2C124F81B2}"/>
                </a:ext>
              </a:extLst>
            </p:cNvPr>
            <p:cNvSpPr/>
            <p:nvPr/>
          </p:nvSpPr>
          <p:spPr>
            <a:xfrm>
              <a:off x="0" y="45817"/>
              <a:ext cx="3914079" cy="67158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9" name="Rounded Rectangle 4">
              <a:extLst>
                <a:ext uri="{FF2B5EF4-FFF2-40B4-BE49-F238E27FC236}">
                  <a16:creationId xmlns:a16="http://schemas.microsoft.com/office/drawing/2014/main" id="{D2AA63A0-18E5-554F-897F-066B1D4F0962}"/>
                </a:ext>
              </a:extLst>
            </p:cNvPr>
            <p:cNvSpPr txBox="1"/>
            <p:nvPr/>
          </p:nvSpPr>
          <p:spPr>
            <a:xfrm>
              <a:off x="32784" y="78601"/>
              <a:ext cx="3848511" cy="606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Surveillance footage</a:t>
              </a:r>
            </a:p>
          </p:txBody>
        </p:sp>
      </p:grpSp>
    </p:spTree>
    <p:extLst>
      <p:ext uri="{BB962C8B-B14F-4D97-AF65-F5344CB8AC3E}">
        <p14:creationId xmlns:p14="http://schemas.microsoft.com/office/powerpoint/2010/main" val="2091836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DF8F4A-EEC7-CD43-8B19-EB9E76DBB8FD}"/>
              </a:ext>
            </a:extLst>
          </p:cNvPr>
          <p:cNvSpPr>
            <a:spLocks noGrp="1"/>
          </p:cNvSpPr>
          <p:nvPr>
            <p:ph idx="1"/>
          </p:nvPr>
        </p:nvSpPr>
        <p:spPr>
          <a:xfrm>
            <a:off x="910860" y="312127"/>
            <a:ext cx="10747760" cy="4351338"/>
          </a:xfrm>
        </p:spPr>
        <p:txBody>
          <a:bodyPr>
            <a:normAutofit/>
          </a:bodyPr>
          <a:lstStyle/>
          <a:p>
            <a:pPr marL="0" indent="0">
              <a:buNone/>
            </a:pPr>
            <a:r>
              <a:rPr lang="en-US" sz="4400" b="1" dirty="0">
                <a:latin typeface="+mj-lt"/>
              </a:rPr>
              <a:t>Audiovisual material is often collaborative</a:t>
            </a:r>
          </a:p>
        </p:txBody>
      </p:sp>
      <p:graphicFrame>
        <p:nvGraphicFramePr>
          <p:cNvPr id="8" name="TextBox 4">
            <a:extLst>
              <a:ext uri="{FF2B5EF4-FFF2-40B4-BE49-F238E27FC236}">
                <a16:creationId xmlns:a16="http://schemas.microsoft.com/office/drawing/2014/main" id="{9E3DEF88-0352-48E0-8AD9-33241F1ACFB9}"/>
              </a:ext>
            </a:extLst>
          </p:cNvPr>
          <p:cNvGraphicFramePr/>
          <p:nvPr>
            <p:extLst>
              <p:ext uri="{D42A27DB-BD31-4B8C-83A1-F6EECF244321}">
                <p14:modId xmlns:p14="http://schemas.microsoft.com/office/powerpoint/2010/main" val="2774842432"/>
              </p:ext>
            </p:extLst>
          </p:nvPr>
        </p:nvGraphicFramePr>
        <p:xfrm>
          <a:off x="1471960" y="1773044"/>
          <a:ext cx="3914079" cy="45243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a:extLst>
              <a:ext uri="{FF2B5EF4-FFF2-40B4-BE49-F238E27FC236}">
                <a16:creationId xmlns:a16="http://schemas.microsoft.com/office/drawing/2014/main" id="{43BDE895-8EBE-4345-BB1B-3E4CC8E276C5}"/>
              </a:ext>
            </a:extLst>
          </p:cNvPr>
          <p:cNvGrpSpPr/>
          <p:nvPr/>
        </p:nvGrpSpPr>
        <p:grpSpPr>
          <a:xfrm>
            <a:off x="6251961" y="1816216"/>
            <a:ext cx="3914079" cy="671580"/>
            <a:chOff x="0" y="45817"/>
            <a:chExt cx="3914079" cy="671580"/>
          </a:xfrm>
          <a:solidFill>
            <a:schemeClr val="accent6"/>
          </a:solidFill>
        </p:grpSpPr>
        <p:sp>
          <p:nvSpPr>
            <p:cNvPr id="10" name="Rounded Rectangle 9">
              <a:extLst>
                <a:ext uri="{FF2B5EF4-FFF2-40B4-BE49-F238E27FC236}">
                  <a16:creationId xmlns:a16="http://schemas.microsoft.com/office/drawing/2014/main" id="{88330CA1-BF43-4F46-9869-1E353A65E77A}"/>
                </a:ext>
              </a:extLst>
            </p:cNvPr>
            <p:cNvSpPr/>
            <p:nvPr/>
          </p:nvSpPr>
          <p:spPr>
            <a:xfrm>
              <a:off x="0" y="45817"/>
              <a:ext cx="3914079" cy="67158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ounded Rectangle 4">
              <a:extLst>
                <a:ext uri="{FF2B5EF4-FFF2-40B4-BE49-F238E27FC236}">
                  <a16:creationId xmlns:a16="http://schemas.microsoft.com/office/drawing/2014/main" id="{23E392BC-D452-9341-8BA3-A5EB0298355C}"/>
                </a:ext>
              </a:extLst>
            </p:cNvPr>
            <p:cNvSpPr txBox="1"/>
            <p:nvPr/>
          </p:nvSpPr>
          <p:spPr>
            <a:xfrm>
              <a:off x="32784" y="78601"/>
              <a:ext cx="3848511" cy="606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Interviewer</a:t>
              </a:r>
            </a:p>
          </p:txBody>
        </p:sp>
      </p:grpSp>
      <p:grpSp>
        <p:nvGrpSpPr>
          <p:cNvPr id="12" name="Group 11">
            <a:extLst>
              <a:ext uri="{FF2B5EF4-FFF2-40B4-BE49-F238E27FC236}">
                <a16:creationId xmlns:a16="http://schemas.microsoft.com/office/drawing/2014/main" id="{635E511E-33B9-5849-958A-0B824672FA21}"/>
              </a:ext>
            </a:extLst>
          </p:cNvPr>
          <p:cNvGrpSpPr/>
          <p:nvPr/>
        </p:nvGrpSpPr>
        <p:grpSpPr>
          <a:xfrm>
            <a:off x="6251961" y="2556675"/>
            <a:ext cx="3914079" cy="671580"/>
            <a:chOff x="0" y="45817"/>
            <a:chExt cx="3914079" cy="671580"/>
          </a:xfrm>
          <a:solidFill>
            <a:schemeClr val="accent6"/>
          </a:solidFill>
        </p:grpSpPr>
        <p:sp>
          <p:nvSpPr>
            <p:cNvPr id="13" name="Rounded Rectangle 12">
              <a:extLst>
                <a:ext uri="{FF2B5EF4-FFF2-40B4-BE49-F238E27FC236}">
                  <a16:creationId xmlns:a16="http://schemas.microsoft.com/office/drawing/2014/main" id="{47B68A3B-3707-094E-BE0F-2F10F0FC2579}"/>
                </a:ext>
              </a:extLst>
            </p:cNvPr>
            <p:cNvSpPr/>
            <p:nvPr/>
          </p:nvSpPr>
          <p:spPr>
            <a:xfrm>
              <a:off x="0" y="45817"/>
              <a:ext cx="3914079" cy="67158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ounded Rectangle 4">
              <a:extLst>
                <a:ext uri="{FF2B5EF4-FFF2-40B4-BE49-F238E27FC236}">
                  <a16:creationId xmlns:a16="http://schemas.microsoft.com/office/drawing/2014/main" id="{3EC1A536-2994-534F-908A-05F3E4CDB1FB}"/>
                </a:ext>
              </a:extLst>
            </p:cNvPr>
            <p:cNvSpPr txBox="1"/>
            <p:nvPr/>
          </p:nvSpPr>
          <p:spPr>
            <a:xfrm>
              <a:off x="32780" y="62070"/>
              <a:ext cx="3848511" cy="606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dirty="0"/>
                <a:t>Host</a:t>
              </a:r>
              <a:endParaRPr lang="en-US" sz="2800" kern="1200" dirty="0"/>
            </a:p>
          </p:txBody>
        </p:sp>
      </p:grpSp>
      <p:grpSp>
        <p:nvGrpSpPr>
          <p:cNvPr id="15" name="Group 14">
            <a:extLst>
              <a:ext uri="{FF2B5EF4-FFF2-40B4-BE49-F238E27FC236}">
                <a16:creationId xmlns:a16="http://schemas.microsoft.com/office/drawing/2014/main" id="{C9ACD3BE-FEA3-9042-9153-6C4DBBDE5CD8}"/>
              </a:ext>
            </a:extLst>
          </p:cNvPr>
          <p:cNvGrpSpPr/>
          <p:nvPr/>
        </p:nvGrpSpPr>
        <p:grpSpPr>
          <a:xfrm>
            <a:off x="6251956" y="3313041"/>
            <a:ext cx="3914079" cy="671580"/>
            <a:chOff x="0" y="45817"/>
            <a:chExt cx="3914079" cy="671580"/>
          </a:xfrm>
          <a:solidFill>
            <a:schemeClr val="accent6"/>
          </a:solidFill>
        </p:grpSpPr>
        <p:sp>
          <p:nvSpPr>
            <p:cNvPr id="16" name="Rounded Rectangle 15">
              <a:extLst>
                <a:ext uri="{FF2B5EF4-FFF2-40B4-BE49-F238E27FC236}">
                  <a16:creationId xmlns:a16="http://schemas.microsoft.com/office/drawing/2014/main" id="{492DF318-880A-0C41-B300-D4EEF3EE707B}"/>
                </a:ext>
              </a:extLst>
            </p:cNvPr>
            <p:cNvSpPr/>
            <p:nvPr/>
          </p:nvSpPr>
          <p:spPr>
            <a:xfrm>
              <a:off x="0" y="45817"/>
              <a:ext cx="3914079" cy="67158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Rounded Rectangle 4">
              <a:extLst>
                <a:ext uri="{FF2B5EF4-FFF2-40B4-BE49-F238E27FC236}">
                  <a16:creationId xmlns:a16="http://schemas.microsoft.com/office/drawing/2014/main" id="{CB0C743B-2DF0-8742-9E82-C5CA11A94B12}"/>
                </a:ext>
              </a:extLst>
            </p:cNvPr>
            <p:cNvSpPr txBox="1"/>
            <p:nvPr/>
          </p:nvSpPr>
          <p:spPr>
            <a:xfrm>
              <a:off x="32784" y="78601"/>
              <a:ext cx="3848511" cy="606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Composer</a:t>
              </a:r>
            </a:p>
          </p:txBody>
        </p:sp>
      </p:grpSp>
      <p:grpSp>
        <p:nvGrpSpPr>
          <p:cNvPr id="19" name="Group 18">
            <a:extLst>
              <a:ext uri="{FF2B5EF4-FFF2-40B4-BE49-F238E27FC236}">
                <a16:creationId xmlns:a16="http://schemas.microsoft.com/office/drawing/2014/main" id="{8DB6EA4E-B29F-D249-B409-D13ACEF8A27C}"/>
              </a:ext>
            </a:extLst>
          </p:cNvPr>
          <p:cNvGrpSpPr/>
          <p:nvPr/>
        </p:nvGrpSpPr>
        <p:grpSpPr>
          <a:xfrm>
            <a:off x="6251956" y="4076671"/>
            <a:ext cx="3914079" cy="671580"/>
            <a:chOff x="0" y="45817"/>
            <a:chExt cx="3914079" cy="671580"/>
          </a:xfrm>
          <a:solidFill>
            <a:schemeClr val="accent6"/>
          </a:solidFill>
        </p:grpSpPr>
        <p:sp>
          <p:nvSpPr>
            <p:cNvPr id="20" name="Rounded Rectangle 19">
              <a:extLst>
                <a:ext uri="{FF2B5EF4-FFF2-40B4-BE49-F238E27FC236}">
                  <a16:creationId xmlns:a16="http://schemas.microsoft.com/office/drawing/2014/main" id="{616F35A7-3EC8-B24F-ACFB-CD69419C8A3F}"/>
                </a:ext>
              </a:extLst>
            </p:cNvPr>
            <p:cNvSpPr/>
            <p:nvPr/>
          </p:nvSpPr>
          <p:spPr>
            <a:xfrm>
              <a:off x="0" y="45817"/>
              <a:ext cx="3914079" cy="67158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ounded Rectangle 4">
              <a:extLst>
                <a:ext uri="{FF2B5EF4-FFF2-40B4-BE49-F238E27FC236}">
                  <a16:creationId xmlns:a16="http://schemas.microsoft.com/office/drawing/2014/main" id="{88DE2039-E5E6-BF49-90C9-4981641FE218}"/>
                </a:ext>
              </a:extLst>
            </p:cNvPr>
            <p:cNvSpPr txBox="1"/>
            <p:nvPr/>
          </p:nvSpPr>
          <p:spPr>
            <a:xfrm>
              <a:off x="32784" y="78601"/>
              <a:ext cx="3848511" cy="606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Choreographer</a:t>
              </a:r>
            </a:p>
          </p:txBody>
        </p:sp>
      </p:grpSp>
      <p:grpSp>
        <p:nvGrpSpPr>
          <p:cNvPr id="22" name="Group 21">
            <a:extLst>
              <a:ext uri="{FF2B5EF4-FFF2-40B4-BE49-F238E27FC236}">
                <a16:creationId xmlns:a16="http://schemas.microsoft.com/office/drawing/2014/main" id="{DFD28B47-7158-1F47-B319-80273F1C665A}"/>
              </a:ext>
            </a:extLst>
          </p:cNvPr>
          <p:cNvGrpSpPr/>
          <p:nvPr/>
        </p:nvGrpSpPr>
        <p:grpSpPr>
          <a:xfrm>
            <a:off x="6219172" y="4841878"/>
            <a:ext cx="3914079" cy="671580"/>
            <a:chOff x="0" y="45817"/>
            <a:chExt cx="3914079" cy="671580"/>
          </a:xfrm>
          <a:solidFill>
            <a:schemeClr val="accent6"/>
          </a:solidFill>
        </p:grpSpPr>
        <p:sp>
          <p:nvSpPr>
            <p:cNvPr id="23" name="Rounded Rectangle 22">
              <a:extLst>
                <a:ext uri="{FF2B5EF4-FFF2-40B4-BE49-F238E27FC236}">
                  <a16:creationId xmlns:a16="http://schemas.microsoft.com/office/drawing/2014/main" id="{BD7C7020-5A1A-614A-882D-86687E550D9A}"/>
                </a:ext>
              </a:extLst>
            </p:cNvPr>
            <p:cNvSpPr/>
            <p:nvPr/>
          </p:nvSpPr>
          <p:spPr>
            <a:xfrm>
              <a:off x="0" y="45817"/>
              <a:ext cx="3914079" cy="67158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Rounded Rectangle 4">
              <a:extLst>
                <a:ext uri="{FF2B5EF4-FFF2-40B4-BE49-F238E27FC236}">
                  <a16:creationId xmlns:a16="http://schemas.microsoft.com/office/drawing/2014/main" id="{984A0C13-13CF-9843-82FE-3B534C072E3E}"/>
                </a:ext>
              </a:extLst>
            </p:cNvPr>
            <p:cNvSpPr txBox="1"/>
            <p:nvPr/>
          </p:nvSpPr>
          <p:spPr>
            <a:xfrm>
              <a:off x="32784" y="78601"/>
              <a:ext cx="3848511" cy="606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Graphic Designer</a:t>
              </a:r>
            </a:p>
          </p:txBody>
        </p:sp>
      </p:grpSp>
      <p:grpSp>
        <p:nvGrpSpPr>
          <p:cNvPr id="25" name="Group 24">
            <a:extLst>
              <a:ext uri="{FF2B5EF4-FFF2-40B4-BE49-F238E27FC236}">
                <a16:creationId xmlns:a16="http://schemas.microsoft.com/office/drawing/2014/main" id="{3784DC1F-783C-C64D-882E-55E8B4F7FCA3}"/>
              </a:ext>
            </a:extLst>
          </p:cNvPr>
          <p:cNvGrpSpPr/>
          <p:nvPr/>
        </p:nvGrpSpPr>
        <p:grpSpPr>
          <a:xfrm>
            <a:off x="6219171" y="5607085"/>
            <a:ext cx="3914079" cy="671580"/>
            <a:chOff x="0" y="45817"/>
            <a:chExt cx="3914079" cy="671580"/>
          </a:xfrm>
          <a:solidFill>
            <a:schemeClr val="accent6"/>
          </a:solidFill>
        </p:grpSpPr>
        <p:sp>
          <p:nvSpPr>
            <p:cNvPr id="26" name="Rounded Rectangle 25">
              <a:extLst>
                <a:ext uri="{FF2B5EF4-FFF2-40B4-BE49-F238E27FC236}">
                  <a16:creationId xmlns:a16="http://schemas.microsoft.com/office/drawing/2014/main" id="{A082B9B0-9058-8540-97BD-4526E9B08F1F}"/>
                </a:ext>
              </a:extLst>
            </p:cNvPr>
            <p:cNvSpPr/>
            <p:nvPr/>
          </p:nvSpPr>
          <p:spPr>
            <a:xfrm>
              <a:off x="0" y="45817"/>
              <a:ext cx="3914079" cy="67158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Rounded Rectangle 4">
              <a:extLst>
                <a:ext uri="{FF2B5EF4-FFF2-40B4-BE49-F238E27FC236}">
                  <a16:creationId xmlns:a16="http://schemas.microsoft.com/office/drawing/2014/main" id="{9F77931A-BCCB-D046-819F-20FFFE8013F0}"/>
                </a:ext>
              </a:extLst>
            </p:cNvPr>
            <p:cNvSpPr txBox="1"/>
            <p:nvPr/>
          </p:nvSpPr>
          <p:spPr>
            <a:xfrm>
              <a:off x="32784" y="78601"/>
              <a:ext cx="3848511" cy="606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Camera Operator</a:t>
              </a:r>
            </a:p>
          </p:txBody>
        </p:sp>
      </p:grpSp>
    </p:spTree>
    <p:extLst>
      <p:ext uri="{BB962C8B-B14F-4D97-AF65-F5344CB8AC3E}">
        <p14:creationId xmlns:p14="http://schemas.microsoft.com/office/powerpoint/2010/main" val="2256968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23DD43-242C-A240-9D68-D09C74DA2A0D}"/>
              </a:ext>
            </a:extLst>
          </p:cNvPr>
          <p:cNvSpPr/>
          <p:nvPr/>
        </p:nvSpPr>
        <p:spPr>
          <a:xfrm>
            <a:off x="2106930" y="2930724"/>
            <a:ext cx="6096000" cy="2308324"/>
          </a:xfrm>
          <a:prstGeom prst="rect">
            <a:avLst/>
          </a:prstGeom>
        </p:spPr>
        <p:txBody>
          <a:bodyPr>
            <a:spAutoFit/>
          </a:bodyPr>
          <a:lstStyle/>
          <a:p>
            <a:r>
              <a:rPr lang="en-US" sz="2400" b="1" dirty="0">
                <a:solidFill>
                  <a:srgbClr val="0070C0"/>
                </a:solidFill>
                <a:hlinkClick r:id="rId3">
                  <a:extLst>
                    <a:ext uri="{A12FA001-AC4F-418D-AE19-62706E023703}">
                      <ahyp:hlinkClr xmlns:ahyp="http://schemas.microsoft.com/office/drawing/2018/hyperlinkcolor" val="tx"/>
                    </a:ext>
                  </a:extLst>
                </a:hlinkClick>
              </a:rPr>
              <a:t>contributor </a:t>
            </a:r>
            <a:endParaRPr lang="en-US" sz="2400" b="1" dirty="0">
              <a:solidFill>
                <a:srgbClr val="0070C0"/>
              </a:solidFill>
            </a:endParaRPr>
          </a:p>
          <a:p>
            <a:r>
              <a:rPr lang="en-US" sz="2400" b="1" dirty="0">
                <a:solidFill>
                  <a:srgbClr val="0070C0"/>
                </a:solidFill>
                <a:hlinkClick r:id="rId4">
                  <a:extLst>
                    <a:ext uri="{A12FA001-AC4F-418D-AE19-62706E023703}">
                      <ahyp:hlinkClr xmlns:ahyp="http://schemas.microsoft.com/office/drawing/2018/hyperlinkcolor" val="tx"/>
                    </a:ext>
                  </a:extLst>
                </a:hlinkClick>
              </a:rPr>
              <a:t>coverage </a:t>
            </a:r>
            <a:endParaRPr lang="en-US" sz="2400" b="1" dirty="0">
              <a:solidFill>
                <a:srgbClr val="0070C0"/>
              </a:solidFill>
            </a:endParaRPr>
          </a:p>
          <a:p>
            <a:r>
              <a:rPr lang="en-US" sz="2400" b="1" dirty="0">
                <a:solidFill>
                  <a:srgbClr val="0070C0"/>
                </a:solidFill>
                <a:hlinkClick r:id="rId5">
                  <a:extLst>
                    <a:ext uri="{A12FA001-AC4F-418D-AE19-62706E023703}">
                      <ahyp:hlinkClr xmlns:ahyp="http://schemas.microsoft.com/office/drawing/2018/hyperlinkcolor" val="tx"/>
                    </a:ext>
                  </a:extLst>
                </a:hlinkClick>
              </a:rPr>
              <a:t>creator </a:t>
            </a:r>
            <a:endParaRPr lang="en-US" sz="2400" b="1" dirty="0">
              <a:solidFill>
                <a:srgbClr val="0070C0"/>
              </a:solidFill>
            </a:endParaRPr>
          </a:p>
          <a:p>
            <a:r>
              <a:rPr lang="en-US" sz="2400" b="1" dirty="0">
                <a:solidFill>
                  <a:srgbClr val="0070C0"/>
                </a:solidFill>
                <a:hlinkClick r:id="rId6">
                  <a:extLst>
                    <a:ext uri="{A12FA001-AC4F-418D-AE19-62706E023703}">
                      <ahyp:hlinkClr xmlns:ahyp="http://schemas.microsoft.com/office/drawing/2018/hyperlinkcolor" val="tx"/>
                    </a:ext>
                  </a:extLst>
                </a:hlinkClick>
              </a:rPr>
              <a:t>date </a:t>
            </a:r>
            <a:endParaRPr lang="en-US" sz="2400" b="1" dirty="0">
              <a:solidFill>
                <a:srgbClr val="0070C0"/>
              </a:solidFill>
            </a:endParaRPr>
          </a:p>
          <a:p>
            <a:r>
              <a:rPr lang="en-US" sz="2400" b="1" dirty="0">
                <a:solidFill>
                  <a:srgbClr val="0070C0"/>
                </a:solidFill>
                <a:hlinkClick r:id="rId7">
                  <a:extLst>
                    <a:ext uri="{A12FA001-AC4F-418D-AE19-62706E023703}">
                      <ahyp:hlinkClr xmlns:ahyp="http://schemas.microsoft.com/office/drawing/2018/hyperlinkcolor" val="tx"/>
                    </a:ext>
                  </a:extLst>
                </a:hlinkClick>
              </a:rPr>
              <a:t>description </a:t>
            </a:r>
            <a:endParaRPr lang="en-US" sz="2400" b="1" dirty="0">
              <a:solidFill>
                <a:srgbClr val="0070C0"/>
              </a:solidFill>
            </a:endParaRPr>
          </a:p>
          <a:p>
            <a:endParaRPr lang="en-US" sz="2400" b="1" dirty="0"/>
          </a:p>
        </p:txBody>
      </p:sp>
      <p:sp>
        <p:nvSpPr>
          <p:cNvPr id="28" name="Rectangle 27">
            <a:extLst>
              <a:ext uri="{FF2B5EF4-FFF2-40B4-BE49-F238E27FC236}">
                <a16:creationId xmlns:a16="http://schemas.microsoft.com/office/drawing/2014/main" id="{FB74012E-D275-5641-AA38-CDDB93B6A208}"/>
              </a:ext>
            </a:extLst>
          </p:cNvPr>
          <p:cNvSpPr/>
          <p:nvPr/>
        </p:nvSpPr>
        <p:spPr>
          <a:xfrm>
            <a:off x="7706040" y="2930724"/>
            <a:ext cx="6096000" cy="1938992"/>
          </a:xfrm>
          <a:prstGeom prst="rect">
            <a:avLst/>
          </a:prstGeom>
        </p:spPr>
        <p:txBody>
          <a:bodyPr>
            <a:spAutoFit/>
          </a:bodyPr>
          <a:lstStyle/>
          <a:p>
            <a:r>
              <a:rPr lang="en-US" sz="2400" b="1" dirty="0">
                <a:solidFill>
                  <a:srgbClr val="0070C0"/>
                </a:solidFill>
                <a:hlinkClick r:id="rId8">
                  <a:extLst>
                    <a:ext uri="{A12FA001-AC4F-418D-AE19-62706E023703}">
                      <ahyp:hlinkClr xmlns:ahyp="http://schemas.microsoft.com/office/drawing/2018/hyperlinkcolor" val="tx"/>
                    </a:ext>
                  </a:extLst>
                </a:hlinkClick>
              </a:rPr>
              <a:t>rights</a:t>
            </a:r>
            <a:endParaRPr lang="en-US" sz="2400" b="1" dirty="0">
              <a:solidFill>
                <a:srgbClr val="0070C0"/>
              </a:solidFill>
            </a:endParaRPr>
          </a:p>
          <a:p>
            <a:r>
              <a:rPr lang="en-US" sz="2400" b="1" dirty="0">
                <a:solidFill>
                  <a:srgbClr val="0070C0"/>
                </a:solidFill>
                <a:hlinkClick r:id="rId9">
                  <a:extLst>
                    <a:ext uri="{A12FA001-AC4F-418D-AE19-62706E023703}">
                      <ahyp:hlinkClr xmlns:ahyp="http://schemas.microsoft.com/office/drawing/2018/hyperlinkcolor" val="tx"/>
                    </a:ext>
                  </a:extLst>
                </a:hlinkClick>
              </a:rPr>
              <a:t>source</a:t>
            </a:r>
            <a:endParaRPr lang="en-US" sz="2400" b="1" dirty="0">
              <a:solidFill>
                <a:srgbClr val="0070C0"/>
              </a:solidFill>
            </a:endParaRPr>
          </a:p>
          <a:p>
            <a:r>
              <a:rPr lang="en-US" sz="2400" b="1" dirty="0">
                <a:solidFill>
                  <a:srgbClr val="0070C0"/>
                </a:solidFill>
                <a:hlinkClick r:id="rId10">
                  <a:extLst>
                    <a:ext uri="{A12FA001-AC4F-418D-AE19-62706E023703}">
                      <ahyp:hlinkClr xmlns:ahyp="http://schemas.microsoft.com/office/drawing/2018/hyperlinkcolor" val="tx"/>
                    </a:ext>
                  </a:extLst>
                </a:hlinkClick>
              </a:rPr>
              <a:t>subject</a:t>
            </a:r>
            <a:endParaRPr lang="en-US" sz="2400" b="1" dirty="0">
              <a:solidFill>
                <a:srgbClr val="0070C0"/>
              </a:solidFill>
            </a:endParaRPr>
          </a:p>
          <a:p>
            <a:r>
              <a:rPr lang="en-US" sz="2400" b="1" dirty="0">
                <a:solidFill>
                  <a:srgbClr val="0070C0"/>
                </a:solidFill>
                <a:hlinkClick r:id="rId11">
                  <a:extLst>
                    <a:ext uri="{A12FA001-AC4F-418D-AE19-62706E023703}">
                      <ahyp:hlinkClr xmlns:ahyp="http://schemas.microsoft.com/office/drawing/2018/hyperlinkcolor" val="tx"/>
                    </a:ext>
                  </a:extLst>
                </a:hlinkClick>
              </a:rPr>
              <a:t>title</a:t>
            </a:r>
            <a:endParaRPr lang="en-US" sz="2400" b="1" dirty="0">
              <a:solidFill>
                <a:srgbClr val="0070C0"/>
              </a:solidFill>
            </a:endParaRPr>
          </a:p>
          <a:p>
            <a:r>
              <a:rPr lang="en-US" sz="2400" b="1" dirty="0">
                <a:solidFill>
                  <a:srgbClr val="0070C0"/>
                </a:solidFill>
                <a:hlinkClick r:id="rId11">
                  <a:extLst>
                    <a:ext uri="{A12FA001-AC4F-418D-AE19-62706E023703}">
                      <ahyp:hlinkClr xmlns:ahyp="http://schemas.microsoft.com/office/drawing/2018/hyperlinkcolor" val="tx"/>
                    </a:ext>
                  </a:extLst>
                </a:hlinkClick>
              </a:rPr>
              <a:t>type</a:t>
            </a:r>
            <a:endParaRPr lang="en-US" sz="2400" b="1" dirty="0">
              <a:solidFill>
                <a:srgbClr val="0070C0"/>
              </a:solidFill>
            </a:endParaRPr>
          </a:p>
        </p:txBody>
      </p:sp>
      <p:pic>
        <p:nvPicPr>
          <p:cNvPr id="29" name="Picture 28">
            <a:extLst>
              <a:ext uri="{FF2B5EF4-FFF2-40B4-BE49-F238E27FC236}">
                <a16:creationId xmlns:a16="http://schemas.microsoft.com/office/drawing/2014/main" id="{C50C0746-B1EA-BF47-8ACA-2389200FCA20}"/>
              </a:ext>
            </a:extLst>
          </p:cNvPr>
          <p:cNvPicPr>
            <a:picLocks noChangeAspect="1"/>
          </p:cNvPicPr>
          <p:nvPr/>
        </p:nvPicPr>
        <p:blipFill>
          <a:blip r:embed="rId12"/>
          <a:stretch>
            <a:fillRect/>
          </a:stretch>
        </p:blipFill>
        <p:spPr>
          <a:xfrm>
            <a:off x="2830830" y="558938"/>
            <a:ext cx="5372100" cy="1257300"/>
          </a:xfrm>
          <a:prstGeom prst="rect">
            <a:avLst/>
          </a:prstGeom>
        </p:spPr>
      </p:pic>
      <p:sp>
        <p:nvSpPr>
          <p:cNvPr id="30" name="Rectangle 29">
            <a:extLst>
              <a:ext uri="{FF2B5EF4-FFF2-40B4-BE49-F238E27FC236}">
                <a16:creationId xmlns:a16="http://schemas.microsoft.com/office/drawing/2014/main" id="{0A579F76-04D5-C544-947E-583E09F387DB}"/>
              </a:ext>
            </a:extLst>
          </p:cNvPr>
          <p:cNvSpPr/>
          <p:nvPr/>
        </p:nvSpPr>
        <p:spPr>
          <a:xfrm>
            <a:off x="5062500" y="2930724"/>
            <a:ext cx="6096000" cy="2308324"/>
          </a:xfrm>
          <a:prstGeom prst="rect">
            <a:avLst/>
          </a:prstGeom>
        </p:spPr>
        <p:txBody>
          <a:bodyPr>
            <a:spAutoFit/>
          </a:bodyPr>
          <a:lstStyle/>
          <a:p>
            <a:r>
              <a:rPr lang="en-US" sz="2400" b="1" dirty="0">
                <a:solidFill>
                  <a:srgbClr val="0070C0"/>
                </a:solidFill>
                <a:hlinkClick r:id="rId13">
                  <a:extLst>
                    <a:ext uri="{A12FA001-AC4F-418D-AE19-62706E023703}">
                      <ahyp:hlinkClr xmlns:ahyp="http://schemas.microsoft.com/office/drawing/2018/hyperlinkcolor" val="tx"/>
                    </a:ext>
                  </a:extLst>
                </a:hlinkClick>
              </a:rPr>
              <a:t>format </a:t>
            </a:r>
            <a:endParaRPr lang="en-US" sz="2400" b="1" dirty="0">
              <a:solidFill>
                <a:srgbClr val="0070C0"/>
              </a:solidFill>
            </a:endParaRPr>
          </a:p>
          <a:p>
            <a:r>
              <a:rPr lang="en-US" sz="2400" b="1" dirty="0">
                <a:solidFill>
                  <a:srgbClr val="0070C0"/>
                </a:solidFill>
                <a:hlinkClick r:id="rId14">
                  <a:extLst>
                    <a:ext uri="{A12FA001-AC4F-418D-AE19-62706E023703}">
                      <ahyp:hlinkClr xmlns:ahyp="http://schemas.microsoft.com/office/drawing/2018/hyperlinkcolor" val="tx"/>
                    </a:ext>
                  </a:extLst>
                </a:hlinkClick>
              </a:rPr>
              <a:t>identifier </a:t>
            </a:r>
            <a:endParaRPr lang="en-US" sz="2400" b="1" dirty="0">
              <a:solidFill>
                <a:srgbClr val="0070C0"/>
              </a:solidFill>
            </a:endParaRPr>
          </a:p>
          <a:p>
            <a:r>
              <a:rPr lang="en-US" sz="2400" b="1" dirty="0">
                <a:solidFill>
                  <a:srgbClr val="0070C0"/>
                </a:solidFill>
                <a:hlinkClick r:id="rId15">
                  <a:extLst>
                    <a:ext uri="{A12FA001-AC4F-418D-AE19-62706E023703}">
                      <ahyp:hlinkClr xmlns:ahyp="http://schemas.microsoft.com/office/drawing/2018/hyperlinkcolor" val="tx"/>
                    </a:ext>
                  </a:extLst>
                </a:hlinkClick>
              </a:rPr>
              <a:t>language </a:t>
            </a:r>
            <a:endParaRPr lang="en-US" sz="2400" b="1" dirty="0">
              <a:solidFill>
                <a:srgbClr val="0070C0"/>
              </a:solidFill>
            </a:endParaRPr>
          </a:p>
          <a:p>
            <a:r>
              <a:rPr lang="en-US" sz="2400" b="1" dirty="0">
                <a:solidFill>
                  <a:srgbClr val="0070C0"/>
                </a:solidFill>
                <a:hlinkClick r:id="rId16">
                  <a:extLst>
                    <a:ext uri="{A12FA001-AC4F-418D-AE19-62706E023703}">
                      <ahyp:hlinkClr xmlns:ahyp="http://schemas.microsoft.com/office/drawing/2018/hyperlinkcolor" val="tx"/>
                    </a:ext>
                  </a:extLst>
                </a:hlinkClick>
              </a:rPr>
              <a:t>publisher</a:t>
            </a:r>
            <a:endParaRPr lang="en-US" sz="2400" b="1" dirty="0">
              <a:solidFill>
                <a:srgbClr val="0070C0"/>
              </a:solidFill>
            </a:endParaRPr>
          </a:p>
          <a:p>
            <a:r>
              <a:rPr lang="en-US" sz="2400" b="1" dirty="0">
                <a:solidFill>
                  <a:srgbClr val="0070C0"/>
                </a:solidFill>
                <a:hlinkClick r:id="rId17">
                  <a:extLst>
                    <a:ext uri="{A12FA001-AC4F-418D-AE19-62706E023703}">
                      <ahyp:hlinkClr xmlns:ahyp="http://schemas.microsoft.com/office/drawing/2018/hyperlinkcolor" val="tx"/>
                    </a:ext>
                  </a:extLst>
                </a:hlinkClick>
              </a:rPr>
              <a:t>relation </a:t>
            </a:r>
            <a:endParaRPr lang="en-US" sz="2400" b="1" dirty="0">
              <a:solidFill>
                <a:srgbClr val="0070C0"/>
              </a:solidFill>
            </a:endParaRPr>
          </a:p>
          <a:p>
            <a:endParaRPr lang="en-US" sz="2400" b="1" dirty="0"/>
          </a:p>
        </p:txBody>
      </p:sp>
      <mc:AlternateContent xmlns:mc="http://schemas.openxmlformats.org/markup-compatibility/2006" xmlns:p14="http://schemas.microsoft.com/office/powerpoint/2010/main">
        <mc:Choice Requires="p14">
          <p:contentPart p14:bwMode="auto" r:id="rId18">
            <p14:nvContentPartPr>
              <p14:cNvPr id="38" name="Ink 37">
                <a:extLst>
                  <a:ext uri="{FF2B5EF4-FFF2-40B4-BE49-F238E27FC236}">
                    <a16:creationId xmlns:a16="http://schemas.microsoft.com/office/drawing/2014/main" id="{77DCC538-1371-E141-A606-15B41D38B8CF}"/>
                  </a:ext>
                </a:extLst>
              </p14:cNvPr>
              <p14:cNvContentPartPr/>
              <p14:nvPr/>
            </p14:nvContentPartPr>
            <p14:xfrm>
              <a:off x="6661680" y="290040"/>
              <a:ext cx="1229400" cy="296640"/>
            </p14:xfrm>
          </p:contentPart>
        </mc:Choice>
        <mc:Fallback xmlns="">
          <p:pic>
            <p:nvPicPr>
              <p:cNvPr id="38" name="Ink 37">
                <a:extLst>
                  <a:ext uri="{FF2B5EF4-FFF2-40B4-BE49-F238E27FC236}">
                    <a16:creationId xmlns:a16="http://schemas.microsoft.com/office/drawing/2014/main" id="{77DCC538-1371-E141-A606-15B41D38B8CF}"/>
                  </a:ext>
                </a:extLst>
              </p:cNvPr>
              <p:cNvPicPr/>
              <p:nvPr/>
            </p:nvPicPr>
            <p:blipFill>
              <a:blip r:embed="rId19"/>
              <a:stretch>
                <a:fillRect/>
              </a:stretch>
            </p:blipFill>
            <p:spPr>
              <a:xfrm>
                <a:off x="6643680" y="272062"/>
                <a:ext cx="1265040" cy="332237"/>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9" name="Ink 38">
                <a:extLst>
                  <a:ext uri="{FF2B5EF4-FFF2-40B4-BE49-F238E27FC236}">
                    <a16:creationId xmlns:a16="http://schemas.microsoft.com/office/drawing/2014/main" id="{EA1821BB-0C54-5B41-A3F0-788B99AD08C2}"/>
                  </a:ext>
                </a:extLst>
              </p14:cNvPr>
              <p14:cNvContentPartPr/>
              <p14:nvPr/>
            </p14:nvContentPartPr>
            <p14:xfrm>
              <a:off x="8142720" y="891600"/>
              <a:ext cx="89280" cy="79560"/>
            </p14:xfrm>
          </p:contentPart>
        </mc:Choice>
        <mc:Fallback xmlns="">
          <p:pic>
            <p:nvPicPr>
              <p:cNvPr id="39" name="Ink 38">
                <a:extLst>
                  <a:ext uri="{FF2B5EF4-FFF2-40B4-BE49-F238E27FC236}">
                    <a16:creationId xmlns:a16="http://schemas.microsoft.com/office/drawing/2014/main" id="{EA1821BB-0C54-5B41-A3F0-788B99AD08C2}"/>
                  </a:ext>
                </a:extLst>
              </p:cNvPr>
              <p:cNvPicPr/>
              <p:nvPr/>
            </p:nvPicPr>
            <p:blipFill>
              <a:blip r:embed="rId21"/>
              <a:stretch>
                <a:fillRect/>
              </a:stretch>
            </p:blipFill>
            <p:spPr>
              <a:xfrm>
                <a:off x="8125080" y="873960"/>
                <a:ext cx="124920" cy="1152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0" name="Ink 39">
                <a:extLst>
                  <a:ext uri="{FF2B5EF4-FFF2-40B4-BE49-F238E27FC236}">
                    <a16:creationId xmlns:a16="http://schemas.microsoft.com/office/drawing/2014/main" id="{B83F2ED0-6913-2A46-A0A1-B5A3073F7B6C}"/>
                  </a:ext>
                </a:extLst>
              </p14:cNvPr>
              <p14:cNvContentPartPr/>
              <p14:nvPr/>
            </p14:nvContentPartPr>
            <p14:xfrm>
              <a:off x="7502640" y="422880"/>
              <a:ext cx="203400" cy="217080"/>
            </p14:xfrm>
          </p:contentPart>
        </mc:Choice>
        <mc:Fallback xmlns="">
          <p:pic>
            <p:nvPicPr>
              <p:cNvPr id="40" name="Ink 39">
                <a:extLst>
                  <a:ext uri="{FF2B5EF4-FFF2-40B4-BE49-F238E27FC236}">
                    <a16:creationId xmlns:a16="http://schemas.microsoft.com/office/drawing/2014/main" id="{B83F2ED0-6913-2A46-A0A1-B5A3073F7B6C}"/>
                  </a:ext>
                </a:extLst>
              </p:cNvPr>
              <p:cNvPicPr/>
              <p:nvPr/>
            </p:nvPicPr>
            <p:blipFill>
              <a:blip r:embed="rId23"/>
              <a:stretch>
                <a:fillRect/>
              </a:stretch>
            </p:blipFill>
            <p:spPr>
              <a:xfrm>
                <a:off x="7484640" y="405240"/>
                <a:ext cx="239040" cy="2527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1" name="Ink 40">
                <a:extLst>
                  <a:ext uri="{FF2B5EF4-FFF2-40B4-BE49-F238E27FC236}">
                    <a16:creationId xmlns:a16="http://schemas.microsoft.com/office/drawing/2014/main" id="{191A2236-CAA2-1B43-8813-BFAD5177DEF0}"/>
                  </a:ext>
                </a:extLst>
              </p14:cNvPr>
              <p14:cNvContentPartPr/>
              <p14:nvPr/>
            </p14:nvContentPartPr>
            <p14:xfrm>
              <a:off x="7158120" y="155164"/>
              <a:ext cx="1095840" cy="346680"/>
            </p14:xfrm>
          </p:contentPart>
        </mc:Choice>
        <mc:Fallback xmlns="">
          <p:pic>
            <p:nvPicPr>
              <p:cNvPr id="41" name="Ink 40">
                <a:extLst>
                  <a:ext uri="{FF2B5EF4-FFF2-40B4-BE49-F238E27FC236}">
                    <a16:creationId xmlns:a16="http://schemas.microsoft.com/office/drawing/2014/main" id="{191A2236-CAA2-1B43-8813-BFAD5177DEF0}"/>
                  </a:ext>
                </a:extLst>
              </p:cNvPr>
              <p:cNvPicPr/>
              <p:nvPr/>
            </p:nvPicPr>
            <p:blipFill>
              <a:blip r:embed="rId25"/>
              <a:stretch>
                <a:fillRect/>
              </a:stretch>
            </p:blipFill>
            <p:spPr>
              <a:xfrm>
                <a:off x="7140120" y="137524"/>
                <a:ext cx="1131480" cy="3823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47" name="Ink 46">
                <a:extLst>
                  <a:ext uri="{FF2B5EF4-FFF2-40B4-BE49-F238E27FC236}">
                    <a16:creationId xmlns:a16="http://schemas.microsoft.com/office/drawing/2014/main" id="{8A0F743E-8AA7-0D42-A451-1A783BE92947}"/>
                  </a:ext>
                </a:extLst>
              </p14:cNvPr>
              <p14:cNvContentPartPr/>
              <p14:nvPr/>
            </p14:nvContentPartPr>
            <p14:xfrm>
              <a:off x="6354600" y="72960"/>
              <a:ext cx="1930680" cy="897120"/>
            </p14:xfrm>
          </p:contentPart>
        </mc:Choice>
        <mc:Fallback xmlns="">
          <p:pic>
            <p:nvPicPr>
              <p:cNvPr id="47" name="Ink 46">
                <a:extLst>
                  <a:ext uri="{FF2B5EF4-FFF2-40B4-BE49-F238E27FC236}">
                    <a16:creationId xmlns:a16="http://schemas.microsoft.com/office/drawing/2014/main" id="{8A0F743E-8AA7-0D42-A451-1A783BE92947}"/>
                  </a:ext>
                </a:extLst>
              </p:cNvPr>
              <p:cNvPicPr/>
              <p:nvPr/>
            </p:nvPicPr>
            <p:blipFill>
              <a:blip r:embed="rId27"/>
              <a:stretch>
                <a:fillRect/>
              </a:stretch>
            </p:blipFill>
            <p:spPr>
              <a:xfrm>
                <a:off x="6336600" y="55320"/>
                <a:ext cx="1966320" cy="9327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6" name="Ink 45">
                <a:extLst>
                  <a:ext uri="{FF2B5EF4-FFF2-40B4-BE49-F238E27FC236}">
                    <a16:creationId xmlns:a16="http://schemas.microsoft.com/office/drawing/2014/main" id="{FB571019-F8D7-4845-A5F3-C16F797D8D04}"/>
                  </a:ext>
                </a:extLst>
              </p14:cNvPr>
              <p14:cNvContentPartPr/>
              <p14:nvPr/>
            </p14:nvContentPartPr>
            <p14:xfrm>
              <a:off x="7978200" y="921120"/>
              <a:ext cx="264600" cy="172080"/>
            </p14:xfrm>
          </p:contentPart>
        </mc:Choice>
        <mc:Fallback xmlns="">
          <p:pic>
            <p:nvPicPr>
              <p:cNvPr id="46" name="Ink 45">
                <a:extLst>
                  <a:ext uri="{FF2B5EF4-FFF2-40B4-BE49-F238E27FC236}">
                    <a16:creationId xmlns:a16="http://schemas.microsoft.com/office/drawing/2014/main" id="{FB571019-F8D7-4845-A5F3-C16F797D8D04}"/>
                  </a:ext>
                </a:extLst>
              </p:cNvPr>
              <p:cNvPicPr/>
              <p:nvPr/>
            </p:nvPicPr>
            <p:blipFill>
              <a:blip r:embed="rId29"/>
              <a:stretch>
                <a:fillRect/>
              </a:stretch>
            </p:blipFill>
            <p:spPr>
              <a:xfrm>
                <a:off x="7960560" y="903480"/>
                <a:ext cx="300240" cy="207720"/>
              </a:xfrm>
              <a:prstGeom prst="rect">
                <a:avLst/>
              </a:prstGeom>
            </p:spPr>
          </p:pic>
        </mc:Fallback>
      </mc:AlternateContent>
    </p:spTree>
    <p:extLst>
      <p:ext uri="{BB962C8B-B14F-4D97-AF65-F5344CB8AC3E}">
        <p14:creationId xmlns:p14="http://schemas.microsoft.com/office/powerpoint/2010/main" val="22256616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0A940B-C78B-DC4D-99C8-813D91DE9EC8}"/>
              </a:ext>
            </a:extLst>
          </p:cNvPr>
          <p:cNvPicPr>
            <a:picLocks noChangeAspect="1"/>
          </p:cNvPicPr>
          <p:nvPr/>
        </p:nvPicPr>
        <p:blipFill>
          <a:blip r:embed="rId3"/>
          <a:stretch>
            <a:fillRect/>
          </a:stretch>
        </p:blipFill>
        <p:spPr>
          <a:xfrm>
            <a:off x="1714500" y="467037"/>
            <a:ext cx="10477500" cy="812800"/>
          </a:xfrm>
          <a:prstGeom prst="rect">
            <a:avLst/>
          </a:prstGeom>
        </p:spPr>
      </p:pic>
      <p:sp>
        <p:nvSpPr>
          <p:cNvPr id="7" name="TextBox 6">
            <a:extLst>
              <a:ext uri="{FF2B5EF4-FFF2-40B4-BE49-F238E27FC236}">
                <a16:creationId xmlns:a16="http://schemas.microsoft.com/office/drawing/2014/main" id="{87AC0A87-5F25-2E46-98E8-6245F7202128}"/>
              </a:ext>
            </a:extLst>
          </p:cNvPr>
          <p:cNvSpPr txBox="1"/>
          <p:nvPr/>
        </p:nvSpPr>
        <p:spPr>
          <a:xfrm>
            <a:off x="1533379" y="1589649"/>
            <a:ext cx="2778966" cy="4524315"/>
          </a:xfrm>
          <a:prstGeom prst="rect">
            <a:avLst/>
          </a:prstGeom>
          <a:noFill/>
        </p:spPr>
        <p:txBody>
          <a:bodyPr wrap="none" rtlCol="0">
            <a:spAutoFit/>
          </a:bodyPr>
          <a:lstStyle/>
          <a:p>
            <a:r>
              <a:rPr lang="en-US" b="1" dirty="0">
                <a:hlinkClick r:id="rId4"/>
              </a:rPr>
              <a:t>pbcoreAssetType </a:t>
            </a:r>
            <a:endParaRPr lang="en-US" b="1" dirty="0"/>
          </a:p>
          <a:p>
            <a:r>
              <a:rPr lang="en-US" b="1" dirty="0">
                <a:hlinkClick r:id="rId5"/>
              </a:rPr>
              <a:t>pbcoreAssetDate </a:t>
            </a:r>
            <a:endParaRPr lang="en-US" b="1" dirty="0"/>
          </a:p>
          <a:p>
            <a:r>
              <a:rPr lang="en-US" b="1" dirty="0">
                <a:solidFill>
                  <a:srgbClr val="FF0000"/>
                </a:solidFill>
                <a:hlinkClick r:id="rId6">
                  <a:extLst>
                    <a:ext uri="{A12FA001-AC4F-418D-AE19-62706E023703}">
                      <ahyp:hlinkClr xmlns:ahyp="http://schemas.microsoft.com/office/drawing/2018/hyperlinkcolor" val="tx"/>
                    </a:ext>
                  </a:extLst>
                </a:hlinkClick>
              </a:rPr>
              <a:t>pbcoreIdentifier</a:t>
            </a:r>
            <a:r>
              <a:rPr lang="en-US" b="1" dirty="0">
                <a:hlinkClick r:id="rId6">
                  <a:extLst>
                    <a:ext uri="{A12FA001-AC4F-418D-AE19-62706E023703}">
                      <ahyp:hlinkClr xmlns:ahyp="http://schemas.microsoft.com/office/drawing/2018/hyperlinkcolor" val="tx"/>
                    </a:ext>
                  </a:extLst>
                </a:hlinkClick>
              </a:rPr>
              <a:t> </a:t>
            </a:r>
            <a:endParaRPr lang="en-US" b="1" dirty="0"/>
          </a:p>
          <a:p>
            <a:r>
              <a:rPr lang="en-US" b="1" dirty="0">
                <a:solidFill>
                  <a:srgbClr val="FF0000"/>
                </a:solidFill>
                <a:hlinkClick r:id="rId7">
                  <a:extLst>
                    <a:ext uri="{A12FA001-AC4F-418D-AE19-62706E023703}">
                      <ahyp:hlinkClr xmlns:ahyp="http://schemas.microsoft.com/office/drawing/2018/hyperlinkcolor" val="tx"/>
                    </a:ext>
                  </a:extLst>
                </a:hlinkClick>
              </a:rPr>
              <a:t>pbcoreTitle </a:t>
            </a:r>
            <a:endParaRPr lang="en-US" b="1" dirty="0">
              <a:solidFill>
                <a:srgbClr val="FF0000"/>
              </a:solidFill>
            </a:endParaRPr>
          </a:p>
          <a:p>
            <a:r>
              <a:rPr lang="en-US" b="1" dirty="0">
                <a:hlinkClick r:id="rId8"/>
              </a:rPr>
              <a:t>pbcoreSubject </a:t>
            </a:r>
            <a:endParaRPr lang="en-US" b="1" dirty="0"/>
          </a:p>
          <a:p>
            <a:r>
              <a:rPr lang="en-US" b="1" dirty="0">
                <a:solidFill>
                  <a:srgbClr val="FF0000"/>
                </a:solidFill>
                <a:hlinkClick r:id="rId9">
                  <a:extLst>
                    <a:ext uri="{A12FA001-AC4F-418D-AE19-62706E023703}">
                      <ahyp:hlinkClr xmlns:ahyp="http://schemas.microsoft.com/office/drawing/2018/hyperlinkcolor" val="tx"/>
                    </a:ext>
                  </a:extLst>
                </a:hlinkClick>
              </a:rPr>
              <a:t>pbcoreDescription </a:t>
            </a:r>
            <a:endParaRPr lang="en-US" b="1" dirty="0">
              <a:solidFill>
                <a:srgbClr val="FF0000"/>
              </a:solidFill>
            </a:endParaRPr>
          </a:p>
          <a:p>
            <a:r>
              <a:rPr lang="en-US" b="1" dirty="0">
                <a:hlinkClick r:id="rId10"/>
              </a:rPr>
              <a:t>pbcoreGenre </a:t>
            </a:r>
            <a:endParaRPr lang="en-US" b="1" dirty="0"/>
          </a:p>
          <a:p>
            <a:r>
              <a:rPr lang="en-US" b="1" dirty="0">
                <a:hlinkClick r:id="rId11"/>
              </a:rPr>
              <a:t>pbcoreRelation </a:t>
            </a:r>
            <a:endParaRPr lang="en-US" b="1" dirty="0"/>
          </a:p>
          <a:p>
            <a:r>
              <a:rPr lang="en-US" b="1" dirty="0">
                <a:hlinkClick r:id="rId12"/>
              </a:rPr>
              <a:t>      pbcoreRelationType</a:t>
            </a:r>
            <a:endParaRPr lang="en-US" b="1" dirty="0"/>
          </a:p>
          <a:p>
            <a:r>
              <a:rPr lang="en-US" b="1" dirty="0">
                <a:hlinkClick r:id="rId13"/>
              </a:rPr>
              <a:t>      pbcoreRelationIdentifer</a:t>
            </a:r>
            <a:endParaRPr lang="en-US" b="1" dirty="0"/>
          </a:p>
          <a:p>
            <a:r>
              <a:rPr lang="en-US" b="1" dirty="0">
                <a:hlinkClick r:id="rId14"/>
              </a:rPr>
              <a:t>pbcoreCoverage </a:t>
            </a:r>
            <a:endParaRPr lang="en-US" b="1" dirty="0"/>
          </a:p>
          <a:p>
            <a:r>
              <a:rPr lang="en-US" b="1" u="sng" dirty="0">
                <a:hlinkClick r:id="rId15"/>
              </a:rPr>
              <a:t>      </a:t>
            </a:r>
            <a:r>
              <a:rPr lang="en-US" b="1" dirty="0">
                <a:hlinkClick r:id="rId15"/>
              </a:rPr>
              <a:t>coverage</a:t>
            </a:r>
            <a:endParaRPr lang="en-US" b="1" dirty="0"/>
          </a:p>
          <a:p>
            <a:r>
              <a:rPr lang="en-US" b="1" dirty="0">
                <a:hlinkClick r:id="rId16"/>
              </a:rPr>
              <a:t>      coverageType</a:t>
            </a:r>
            <a:endParaRPr lang="en-US" b="1" dirty="0"/>
          </a:p>
          <a:p>
            <a:r>
              <a:rPr lang="en-US" b="1" dirty="0">
                <a:hlinkClick r:id="rId17"/>
              </a:rPr>
              <a:t>pbcoreAudienceLevel </a:t>
            </a:r>
            <a:endParaRPr lang="en-US" b="1" dirty="0"/>
          </a:p>
          <a:p>
            <a:r>
              <a:rPr lang="en-US" b="1" dirty="0">
                <a:hlinkClick r:id="rId18"/>
              </a:rPr>
              <a:t>pbcoreAudienceRating </a:t>
            </a:r>
            <a:endParaRPr lang="en-US" b="1" dirty="0"/>
          </a:p>
          <a:p>
            <a:endParaRPr lang="en-US" dirty="0"/>
          </a:p>
        </p:txBody>
      </p:sp>
      <p:sp>
        <p:nvSpPr>
          <p:cNvPr id="9" name="TextBox 8">
            <a:extLst>
              <a:ext uri="{FF2B5EF4-FFF2-40B4-BE49-F238E27FC236}">
                <a16:creationId xmlns:a16="http://schemas.microsoft.com/office/drawing/2014/main" id="{E38EF9C4-C3FC-8542-A81E-E280EFD3C5BD}"/>
              </a:ext>
            </a:extLst>
          </p:cNvPr>
          <p:cNvSpPr txBox="1"/>
          <p:nvPr/>
        </p:nvSpPr>
        <p:spPr>
          <a:xfrm>
            <a:off x="4572096" y="1589649"/>
            <a:ext cx="2415137" cy="4801314"/>
          </a:xfrm>
          <a:prstGeom prst="rect">
            <a:avLst/>
          </a:prstGeom>
          <a:noFill/>
        </p:spPr>
        <p:txBody>
          <a:bodyPr wrap="square" rtlCol="0">
            <a:spAutoFit/>
          </a:bodyPr>
          <a:lstStyle/>
          <a:p>
            <a:r>
              <a:rPr lang="en-US" b="1" dirty="0">
                <a:hlinkClick r:id="rId19"/>
              </a:rPr>
              <a:t>pbcoreCreator </a:t>
            </a:r>
            <a:endParaRPr lang="en-US" b="1" dirty="0"/>
          </a:p>
          <a:p>
            <a:r>
              <a:rPr lang="en-US" b="1" dirty="0">
                <a:hlinkClick r:id="rId20"/>
              </a:rPr>
              <a:t>      creator</a:t>
            </a:r>
            <a:endParaRPr lang="en-US" b="1" dirty="0"/>
          </a:p>
          <a:p>
            <a:r>
              <a:rPr lang="en-US" b="1" dirty="0">
                <a:hlinkClick r:id="rId21"/>
              </a:rPr>
              <a:t>      creatorRole</a:t>
            </a:r>
            <a:endParaRPr lang="en-US" b="1" dirty="0"/>
          </a:p>
          <a:p>
            <a:r>
              <a:rPr lang="en-US" b="1" dirty="0">
                <a:hlinkClick r:id="rId22"/>
              </a:rPr>
              <a:t>pbcoreContributor </a:t>
            </a:r>
            <a:endParaRPr lang="en-US" b="1" dirty="0"/>
          </a:p>
          <a:p>
            <a:r>
              <a:rPr lang="en-US" b="1" dirty="0">
                <a:hlinkClick r:id="rId23"/>
              </a:rPr>
              <a:t>      contributor</a:t>
            </a:r>
            <a:endParaRPr lang="en-US" b="1" dirty="0"/>
          </a:p>
          <a:p>
            <a:r>
              <a:rPr lang="en-US" b="1" dirty="0">
                <a:hlinkClick r:id="rId24"/>
              </a:rPr>
              <a:t>      contributorRole</a:t>
            </a:r>
            <a:endParaRPr lang="en-US" b="1" dirty="0"/>
          </a:p>
          <a:p>
            <a:r>
              <a:rPr lang="en-US" b="1" dirty="0">
                <a:hlinkClick r:id="rId25"/>
              </a:rPr>
              <a:t>pbcorePublisher </a:t>
            </a:r>
            <a:endParaRPr lang="en-US" b="1" dirty="0"/>
          </a:p>
          <a:p>
            <a:r>
              <a:rPr lang="en-US" b="1" dirty="0">
                <a:hlinkClick r:id="rId26"/>
              </a:rPr>
              <a:t>      publisher</a:t>
            </a:r>
            <a:endParaRPr lang="en-US" b="1" dirty="0"/>
          </a:p>
          <a:p>
            <a:r>
              <a:rPr lang="en-US" b="1" dirty="0">
                <a:hlinkClick r:id="rId27"/>
              </a:rPr>
              <a:t>      publisherRole</a:t>
            </a:r>
            <a:endParaRPr lang="en-US" b="1" dirty="0"/>
          </a:p>
          <a:p>
            <a:r>
              <a:rPr lang="en-US" b="1" dirty="0">
                <a:hlinkClick r:id="rId28"/>
              </a:rPr>
              <a:t>pbcoreInstantiation*</a:t>
            </a:r>
            <a:endParaRPr lang="en-US" b="1" dirty="0"/>
          </a:p>
          <a:p>
            <a:r>
              <a:rPr lang="en-US" b="1" dirty="0">
                <a:hlinkClick r:id="rId28"/>
              </a:rPr>
              <a:t>pbcoreRightsSummary </a:t>
            </a:r>
            <a:endParaRPr lang="en-US" b="1" dirty="0"/>
          </a:p>
          <a:p>
            <a:r>
              <a:rPr lang="en-US" b="1" dirty="0">
                <a:hlinkClick r:id="rId29"/>
              </a:rPr>
              <a:t>      rightsSummary</a:t>
            </a:r>
            <a:endParaRPr lang="en-US" b="1" dirty="0"/>
          </a:p>
          <a:p>
            <a:r>
              <a:rPr lang="en-US" b="1" dirty="0">
                <a:hlinkClick r:id="rId30"/>
              </a:rPr>
              <a:t>      rightsLink</a:t>
            </a:r>
            <a:endParaRPr lang="en-US" b="1" dirty="0"/>
          </a:p>
          <a:p>
            <a:r>
              <a:rPr lang="en-US" b="1" dirty="0">
                <a:hlinkClick r:id="rId31"/>
              </a:rPr>
              <a:t>      rightsEmbedded</a:t>
            </a:r>
            <a:endParaRPr lang="en-US" b="1" dirty="0"/>
          </a:p>
          <a:p>
            <a:r>
              <a:rPr lang="en-US" b="1" dirty="0">
                <a:hlinkClick r:id="rId32"/>
              </a:rPr>
              <a:t>pbcorePart </a:t>
            </a:r>
            <a:endParaRPr lang="en-US" b="1" dirty="0"/>
          </a:p>
          <a:p>
            <a:r>
              <a:rPr lang="en-US" b="1" dirty="0">
                <a:hlinkClick r:id="rId33"/>
              </a:rPr>
              <a:t>pbcoreAnnotation </a:t>
            </a:r>
            <a:endParaRPr lang="en-US" b="1" dirty="0"/>
          </a:p>
          <a:p>
            <a:endParaRPr lang="en-US" dirty="0"/>
          </a:p>
        </p:txBody>
      </p:sp>
      <p:sp>
        <p:nvSpPr>
          <p:cNvPr id="10" name="TextBox 9">
            <a:extLst>
              <a:ext uri="{FF2B5EF4-FFF2-40B4-BE49-F238E27FC236}">
                <a16:creationId xmlns:a16="http://schemas.microsoft.com/office/drawing/2014/main" id="{93078D83-9A4D-014B-9290-BE6E59D468CD}"/>
              </a:ext>
            </a:extLst>
          </p:cNvPr>
          <p:cNvSpPr txBox="1"/>
          <p:nvPr/>
        </p:nvSpPr>
        <p:spPr>
          <a:xfrm>
            <a:off x="7246985" y="1622311"/>
            <a:ext cx="3198311" cy="2031325"/>
          </a:xfrm>
          <a:prstGeom prst="rect">
            <a:avLst/>
          </a:prstGeom>
          <a:noFill/>
        </p:spPr>
        <p:txBody>
          <a:bodyPr wrap="none" rtlCol="0">
            <a:spAutoFit/>
          </a:bodyPr>
          <a:lstStyle/>
          <a:p>
            <a:r>
              <a:rPr lang="en-US" b="1" dirty="0">
                <a:hlinkClick r:id="rId34"/>
              </a:rPr>
              <a:t>pbcoreExtension </a:t>
            </a:r>
            <a:endParaRPr lang="en-US" b="1" dirty="0"/>
          </a:p>
          <a:p>
            <a:r>
              <a:rPr lang="en-US" b="1" dirty="0">
                <a:hlinkClick r:id="rId35"/>
              </a:rPr>
              <a:t>      extensionWrap </a:t>
            </a:r>
            <a:endParaRPr lang="en-US" b="1" dirty="0"/>
          </a:p>
          <a:p>
            <a:r>
              <a:rPr lang="en-US" b="1" dirty="0">
                <a:hlinkClick r:id="rId36"/>
              </a:rPr>
              <a:t>            extensionElement </a:t>
            </a:r>
            <a:endParaRPr lang="en-US" b="1" dirty="0"/>
          </a:p>
          <a:p>
            <a:r>
              <a:rPr lang="en-US" b="1" dirty="0">
                <a:hlinkClick r:id="rId37"/>
              </a:rPr>
              <a:t>            extensionValue </a:t>
            </a:r>
            <a:endParaRPr lang="en-US" b="1" dirty="0"/>
          </a:p>
          <a:p>
            <a:r>
              <a:rPr lang="en-US" b="1" dirty="0">
                <a:hlinkClick r:id="rId38"/>
              </a:rPr>
              <a:t>            extensionAuthorityUsed </a:t>
            </a:r>
            <a:endParaRPr lang="en-US" b="1" dirty="0"/>
          </a:p>
          <a:p>
            <a:r>
              <a:rPr lang="en-US" b="1" dirty="0">
                <a:hlinkClick r:id="rId39"/>
              </a:rPr>
              <a:t>      extensionEmbedded</a:t>
            </a:r>
            <a:endParaRPr lang="en-US" b="1" dirty="0"/>
          </a:p>
          <a:p>
            <a:endParaRPr lang="en-US" dirty="0"/>
          </a:p>
        </p:txBody>
      </p:sp>
      <p:pic>
        <p:nvPicPr>
          <p:cNvPr id="8" name="Picture 2" descr="https://sroosa.github.io/assets/images/pbcore-logo.png">
            <a:extLst>
              <a:ext uri="{FF2B5EF4-FFF2-40B4-BE49-F238E27FC236}">
                <a16:creationId xmlns:a16="http://schemas.microsoft.com/office/drawing/2014/main" id="{29B7F0A7-79B5-6946-B7A7-E54B581FA31D}"/>
              </a:ext>
            </a:extLst>
          </p:cNvPr>
          <p:cNvPicPr>
            <a:picLocks noChangeAspect="1" noChangeArrowheads="1"/>
          </p:cNvPicPr>
          <p:nvPr/>
        </p:nvPicPr>
        <p:blipFill>
          <a:blip r:embed="rId40">
            <a:extLst>
              <a:ext uri="{28A0092B-C50C-407E-A947-70E740481C1C}">
                <a14:useLocalDpi xmlns:a14="http://schemas.microsoft.com/office/drawing/2010/main" val="0"/>
              </a:ext>
            </a:extLst>
          </a:blip>
          <a:stretch>
            <a:fillRect/>
          </a:stretch>
        </p:blipFill>
        <p:spPr bwMode="auto">
          <a:xfrm>
            <a:off x="32522" y="360561"/>
            <a:ext cx="1500857" cy="919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0811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F2AC9F-090B-B840-985D-7B49161E84BC}"/>
              </a:ext>
            </a:extLst>
          </p:cNvPr>
          <p:cNvPicPr>
            <a:picLocks noChangeAspect="1"/>
          </p:cNvPicPr>
          <p:nvPr/>
        </p:nvPicPr>
        <p:blipFill>
          <a:blip r:embed="rId3"/>
          <a:stretch>
            <a:fillRect/>
          </a:stretch>
        </p:blipFill>
        <p:spPr>
          <a:xfrm>
            <a:off x="1701800" y="566512"/>
            <a:ext cx="10490200" cy="762000"/>
          </a:xfrm>
          <a:prstGeom prst="rect">
            <a:avLst/>
          </a:prstGeom>
        </p:spPr>
      </p:pic>
      <p:sp>
        <p:nvSpPr>
          <p:cNvPr id="9" name="TextBox 8">
            <a:extLst>
              <a:ext uri="{FF2B5EF4-FFF2-40B4-BE49-F238E27FC236}">
                <a16:creationId xmlns:a16="http://schemas.microsoft.com/office/drawing/2014/main" id="{C6B837D8-4C06-254F-9B6B-5CDE78297620}"/>
              </a:ext>
            </a:extLst>
          </p:cNvPr>
          <p:cNvSpPr txBox="1"/>
          <p:nvPr/>
        </p:nvSpPr>
        <p:spPr>
          <a:xfrm>
            <a:off x="942535" y="1476607"/>
            <a:ext cx="2561727" cy="4524315"/>
          </a:xfrm>
          <a:prstGeom prst="rect">
            <a:avLst/>
          </a:prstGeom>
          <a:noFill/>
        </p:spPr>
        <p:txBody>
          <a:bodyPr wrap="none" rtlCol="0">
            <a:spAutoFit/>
          </a:bodyPr>
          <a:lstStyle/>
          <a:p>
            <a:r>
              <a:rPr lang="en-US" b="1" dirty="0">
                <a:hlinkClick r:id="rId4"/>
              </a:rPr>
              <a:t>pbcoreInstantiation </a:t>
            </a:r>
            <a:endParaRPr lang="en-US" b="1" dirty="0"/>
          </a:p>
          <a:p>
            <a:r>
              <a:rPr lang="en-US" b="1" dirty="0">
                <a:solidFill>
                  <a:srgbClr val="FF0000"/>
                </a:solidFill>
                <a:hlinkClick r:id="rId5">
                  <a:extLst>
                    <a:ext uri="{A12FA001-AC4F-418D-AE19-62706E023703}">
                      <ahyp:hlinkClr xmlns:ahyp="http://schemas.microsoft.com/office/drawing/2018/hyperlinkcolor" val="tx"/>
                    </a:ext>
                  </a:extLst>
                </a:hlinkClick>
              </a:rPr>
              <a:t>instantiationIdentifer</a:t>
            </a:r>
            <a:endParaRPr lang="en-US" b="1" dirty="0">
              <a:solidFill>
                <a:srgbClr val="FF0000"/>
              </a:solidFill>
            </a:endParaRPr>
          </a:p>
          <a:p>
            <a:r>
              <a:rPr lang="en-US" b="1" dirty="0">
                <a:hlinkClick r:id="rId6"/>
              </a:rPr>
              <a:t>instantiationDate</a:t>
            </a:r>
            <a:endParaRPr lang="en-US" b="1" dirty="0"/>
          </a:p>
          <a:p>
            <a:r>
              <a:rPr lang="en-US" b="1" dirty="0">
                <a:hlinkClick r:id="rId7"/>
              </a:rPr>
              <a:t>instantiationDimensions</a:t>
            </a:r>
            <a:endParaRPr lang="en-US" b="1" dirty="0"/>
          </a:p>
          <a:p>
            <a:r>
              <a:rPr lang="en-US" b="1" dirty="0">
                <a:hlinkClick r:id="rId8"/>
              </a:rPr>
              <a:t>instantiationPhysical</a:t>
            </a:r>
            <a:endParaRPr lang="en-US" b="1" dirty="0"/>
          </a:p>
          <a:p>
            <a:r>
              <a:rPr lang="en-US" b="1" dirty="0">
                <a:hlinkClick r:id="rId9"/>
              </a:rPr>
              <a:t>instantiationDigital</a:t>
            </a:r>
            <a:endParaRPr lang="en-US" b="1" dirty="0"/>
          </a:p>
          <a:p>
            <a:r>
              <a:rPr lang="en-US" b="1" dirty="0">
                <a:hlinkClick r:id="rId10"/>
              </a:rPr>
              <a:t>instantiationStandard</a:t>
            </a:r>
            <a:endParaRPr lang="en-US" b="1" dirty="0"/>
          </a:p>
          <a:p>
            <a:r>
              <a:rPr lang="en-US" b="1" dirty="0">
                <a:solidFill>
                  <a:srgbClr val="FF0000"/>
                </a:solidFill>
                <a:hlinkClick r:id="rId11">
                  <a:extLst>
                    <a:ext uri="{A12FA001-AC4F-418D-AE19-62706E023703}">
                      <ahyp:hlinkClr xmlns:ahyp="http://schemas.microsoft.com/office/drawing/2018/hyperlinkcolor" val="tx"/>
                    </a:ext>
                  </a:extLst>
                </a:hlinkClick>
              </a:rPr>
              <a:t>instantiationLocation</a:t>
            </a:r>
            <a:endParaRPr lang="en-US" b="1" dirty="0">
              <a:solidFill>
                <a:srgbClr val="FF0000"/>
              </a:solidFill>
            </a:endParaRPr>
          </a:p>
          <a:p>
            <a:r>
              <a:rPr lang="en-US" b="1" dirty="0">
                <a:hlinkClick r:id="rId12"/>
              </a:rPr>
              <a:t>instantiationMediaType</a:t>
            </a:r>
            <a:endParaRPr lang="en-US" b="1" dirty="0"/>
          </a:p>
          <a:p>
            <a:r>
              <a:rPr lang="en-US" b="1" dirty="0">
                <a:hlinkClick r:id="rId13"/>
              </a:rPr>
              <a:t>instantiationGenerations</a:t>
            </a:r>
            <a:endParaRPr lang="en-US" b="1" dirty="0"/>
          </a:p>
          <a:p>
            <a:r>
              <a:rPr lang="en-US" b="1" dirty="0">
                <a:hlinkClick r:id="rId14"/>
              </a:rPr>
              <a:t>instantiationTimeStart</a:t>
            </a:r>
            <a:endParaRPr lang="en-US" b="1" dirty="0"/>
          </a:p>
          <a:p>
            <a:r>
              <a:rPr lang="en-US" b="1" dirty="0">
                <a:hlinkClick r:id="rId15"/>
              </a:rPr>
              <a:t>instantiationFileSize</a:t>
            </a:r>
            <a:endParaRPr lang="en-US" b="1" dirty="0"/>
          </a:p>
          <a:p>
            <a:r>
              <a:rPr lang="en-US" b="1" dirty="0">
                <a:hlinkClick r:id="rId16"/>
              </a:rPr>
              <a:t>instantiationDuration</a:t>
            </a:r>
            <a:endParaRPr lang="en-US" b="1" dirty="0"/>
          </a:p>
          <a:p>
            <a:r>
              <a:rPr lang="en-US" b="1" dirty="0">
                <a:hlinkClick r:id="rId17"/>
              </a:rPr>
              <a:t>instantiationDataRate</a:t>
            </a:r>
            <a:endParaRPr lang="en-US" b="1" dirty="0"/>
          </a:p>
          <a:p>
            <a:r>
              <a:rPr lang="en-US" b="1" dirty="0">
                <a:hlinkClick r:id="rId18"/>
              </a:rPr>
              <a:t>instantiationColors</a:t>
            </a:r>
            <a:endParaRPr lang="en-US" b="1" dirty="0"/>
          </a:p>
          <a:p>
            <a:r>
              <a:rPr lang="en-US" b="1" dirty="0">
                <a:hlinkClick r:id="rId19"/>
              </a:rPr>
              <a:t>instantiationTracks</a:t>
            </a:r>
            <a:endParaRPr lang="en-US" dirty="0"/>
          </a:p>
        </p:txBody>
      </p:sp>
      <p:sp>
        <p:nvSpPr>
          <p:cNvPr id="10" name="TextBox 9">
            <a:extLst>
              <a:ext uri="{FF2B5EF4-FFF2-40B4-BE49-F238E27FC236}">
                <a16:creationId xmlns:a16="http://schemas.microsoft.com/office/drawing/2014/main" id="{812AFC45-507C-CB4B-A933-371E116DA875}"/>
              </a:ext>
            </a:extLst>
          </p:cNvPr>
          <p:cNvSpPr txBox="1"/>
          <p:nvPr/>
        </p:nvSpPr>
        <p:spPr>
          <a:xfrm>
            <a:off x="4331428" y="1134460"/>
            <a:ext cx="3754223" cy="5909310"/>
          </a:xfrm>
          <a:prstGeom prst="rect">
            <a:avLst/>
          </a:prstGeom>
          <a:noFill/>
        </p:spPr>
        <p:txBody>
          <a:bodyPr wrap="square" rtlCol="0">
            <a:spAutoFit/>
          </a:bodyPr>
          <a:lstStyle/>
          <a:p>
            <a:endParaRPr lang="en-US" b="1" dirty="0"/>
          </a:p>
          <a:p>
            <a:r>
              <a:rPr lang="en-US" b="1" dirty="0">
                <a:hlinkClick r:id="rId20"/>
              </a:rPr>
              <a:t>instantiationChannelConfiguration</a:t>
            </a:r>
            <a:endParaRPr lang="en-US" b="1" dirty="0"/>
          </a:p>
          <a:p>
            <a:r>
              <a:rPr lang="en-US" b="1" dirty="0">
                <a:hlinkClick r:id="rId21"/>
              </a:rPr>
              <a:t>instantiationLanguage</a:t>
            </a:r>
            <a:endParaRPr lang="en-US" b="1" dirty="0"/>
          </a:p>
          <a:p>
            <a:r>
              <a:rPr lang="en-US" b="1" dirty="0">
                <a:hlinkClick r:id="rId22"/>
              </a:rPr>
              <a:t>instantiationAlternativeModes</a:t>
            </a:r>
            <a:endParaRPr lang="en-US" b="1" dirty="0"/>
          </a:p>
          <a:p>
            <a:r>
              <a:rPr lang="en-US" b="1" dirty="0">
                <a:hlinkClick r:id="rId23"/>
              </a:rPr>
              <a:t>instantiationEssenceTrack</a:t>
            </a:r>
            <a:r>
              <a:rPr lang="en-US" b="1" dirty="0"/>
              <a:t>*</a:t>
            </a:r>
          </a:p>
          <a:p>
            <a:r>
              <a:rPr lang="en-US" b="1" dirty="0">
                <a:hlinkClick r:id="rId24"/>
              </a:rPr>
              <a:t>instantiationRelation </a:t>
            </a:r>
            <a:endParaRPr lang="en-US" b="1" dirty="0"/>
          </a:p>
          <a:p>
            <a:r>
              <a:rPr lang="en-US" b="1" dirty="0">
                <a:hlinkClick r:id="rId25"/>
              </a:rPr>
              <a:t>     instantiationRelationType</a:t>
            </a:r>
            <a:endParaRPr lang="en-US" b="1" dirty="0"/>
          </a:p>
          <a:p>
            <a:r>
              <a:rPr lang="en-US" b="1" dirty="0">
                <a:hlinkClick r:id="rId26"/>
              </a:rPr>
              <a:t>     instantiationRelationIdentifier </a:t>
            </a:r>
            <a:endParaRPr lang="en-US" b="1" dirty="0"/>
          </a:p>
          <a:p>
            <a:r>
              <a:rPr lang="en-US" b="1" dirty="0">
                <a:hlinkClick r:id="rId27"/>
              </a:rPr>
              <a:t>instantiationRights </a:t>
            </a:r>
            <a:endParaRPr lang="en-US" b="1" dirty="0"/>
          </a:p>
          <a:p>
            <a:r>
              <a:rPr lang="en-US" b="1" dirty="0">
                <a:hlinkClick r:id="rId28"/>
              </a:rPr>
              <a:t>     rightsSummary </a:t>
            </a:r>
            <a:endParaRPr lang="en-US" b="1" dirty="0"/>
          </a:p>
          <a:p>
            <a:r>
              <a:rPr lang="en-US" b="1" dirty="0">
                <a:hlinkClick r:id="rId29"/>
              </a:rPr>
              <a:t>     rightsLink </a:t>
            </a:r>
            <a:endParaRPr lang="en-US" b="1" dirty="0"/>
          </a:p>
          <a:p>
            <a:r>
              <a:rPr lang="en-US" b="1" dirty="0">
                <a:hlinkClick r:id="rId30"/>
              </a:rPr>
              <a:t>     rightsEmbedded </a:t>
            </a:r>
            <a:endParaRPr lang="en-US" b="1" dirty="0"/>
          </a:p>
          <a:p>
            <a:r>
              <a:rPr lang="en-US" b="1" dirty="0">
                <a:hlinkClick r:id="rId31"/>
              </a:rPr>
              <a:t>instantiationAnnotation</a:t>
            </a:r>
            <a:endParaRPr lang="en-US" b="1" dirty="0"/>
          </a:p>
          <a:p>
            <a:r>
              <a:rPr lang="en-US" b="1" dirty="0">
                <a:hlinkClick r:id="rId32"/>
              </a:rPr>
              <a:t>instantiationPart</a:t>
            </a:r>
            <a:endParaRPr lang="en-US" b="1" dirty="0"/>
          </a:p>
          <a:p>
            <a:r>
              <a:rPr lang="en-US" b="1" dirty="0">
                <a:hlinkClick r:id="rId33"/>
              </a:rPr>
              <a:t>pbcoreExtension </a:t>
            </a:r>
            <a:endParaRPr lang="en-US" b="1" dirty="0"/>
          </a:p>
          <a:p>
            <a:r>
              <a:rPr lang="en-US" b="1" dirty="0">
                <a:hlinkClick r:id="rId34"/>
              </a:rPr>
              <a:t>      extensionWrap </a:t>
            </a:r>
            <a:endParaRPr lang="en-US" b="1" dirty="0"/>
          </a:p>
          <a:p>
            <a:r>
              <a:rPr lang="en-US" b="1" dirty="0">
                <a:hlinkClick r:id="rId35"/>
              </a:rPr>
              <a:t>            extensionElement </a:t>
            </a:r>
            <a:endParaRPr lang="en-US" b="1" dirty="0"/>
          </a:p>
          <a:p>
            <a:r>
              <a:rPr lang="en-US" b="1" dirty="0">
                <a:hlinkClick r:id="rId36"/>
              </a:rPr>
              <a:t>            extensionValue </a:t>
            </a:r>
            <a:endParaRPr lang="en-US" b="1" dirty="0"/>
          </a:p>
          <a:p>
            <a:r>
              <a:rPr lang="en-US" b="1" dirty="0">
                <a:hlinkClick r:id="rId37"/>
              </a:rPr>
              <a:t>            extensionAuthorityUsed </a:t>
            </a:r>
            <a:endParaRPr lang="en-US" b="1" dirty="0"/>
          </a:p>
          <a:p>
            <a:r>
              <a:rPr lang="en-US" b="1" dirty="0">
                <a:hlinkClick r:id="rId38"/>
              </a:rPr>
              <a:t>      extensionEmbedded</a:t>
            </a:r>
            <a:endParaRPr lang="en-US" b="1" dirty="0"/>
          </a:p>
          <a:p>
            <a:endParaRPr lang="en-US" b="1" dirty="0"/>
          </a:p>
        </p:txBody>
      </p:sp>
      <p:sp>
        <p:nvSpPr>
          <p:cNvPr id="11" name="TextBox 10">
            <a:extLst>
              <a:ext uri="{FF2B5EF4-FFF2-40B4-BE49-F238E27FC236}">
                <a16:creationId xmlns:a16="http://schemas.microsoft.com/office/drawing/2014/main" id="{66126FD6-ECA7-F741-B3AC-C6C5100E5BDE}"/>
              </a:ext>
            </a:extLst>
          </p:cNvPr>
          <p:cNvSpPr txBox="1"/>
          <p:nvPr/>
        </p:nvSpPr>
        <p:spPr>
          <a:xfrm>
            <a:off x="8195379" y="1490174"/>
            <a:ext cx="2618537" cy="4801314"/>
          </a:xfrm>
          <a:prstGeom prst="rect">
            <a:avLst/>
          </a:prstGeom>
          <a:noFill/>
        </p:spPr>
        <p:txBody>
          <a:bodyPr wrap="none" rtlCol="0">
            <a:spAutoFit/>
          </a:bodyPr>
          <a:lstStyle/>
          <a:p>
            <a:r>
              <a:rPr lang="en-US" sz="1600" dirty="0"/>
              <a:t>*</a:t>
            </a:r>
            <a:r>
              <a:rPr lang="en-US" sz="1600" b="1" dirty="0">
                <a:hlinkClick r:id="rId39"/>
              </a:rPr>
              <a:t>essenceTrackType </a:t>
            </a:r>
            <a:endParaRPr lang="en-US" sz="1600" b="1" dirty="0"/>
          </a:p>
          <a:p>
            <a:r>
              <a:rPr lang="en-US" sz="1600" b="1" dirty="0">
                <a:hlinkClick r:id="rId40"/>
              </a:rPr>
              <a:t>essenceTrackIdentifier </a:t>
            </a:r>
            <a:endParaRPr lang="en-US" sz="1600" b="1" dirty="0"/>
          </a:p>
          <a:p>
            <a:r>
              <a:rPr lang="en-US" sz="1600" b="1" dirty="0">
                <a:hlinkClick r:id="rId41"/>
              </a:rPr>
              <a:t>essenceTrackStandard </a:t>
            </a:r>
            <a:endParaRPr lang="en-US" sz="1600" b="1" dirty="0"/>
          </a:p>
          <a:p>
            <a:r>
              <a:rPr lang="en-US" sz="1600" b="1" dirty="0">
                <a:hlinkClick r:id="rId42"/>
              </a:rPr>
              <a:t>essenceTrackEncoding </a:t>
            </a:r>
            <a:endParaRPr lang="en-US" sz="1600" b="1" dirty="0"/>
          </a:p>
          <a:p>
            <a:r>
              <a:rPr lang="en-US" sz="1600" b="1" dirty="0">
                <a:hlinkClick r:id="rId43"/>
              </a:rPr>
              <a:t>essenceTrackDataRate </a:t>
            </a:r>
            <a:endParaRPr lang="en-US" sz="1600" b="1" dirty="0"/>
          </a:p>
          <a:p>
            <a:r>
              <a:rPr lang="en-US" sz="1600" b="1" dirty="0">
                <a:hlinkClick r:id="rId44"/>
              </a:rPr>
              <a:t>essenceTrackFrameRate </a:t>
            </a:r>
            <a:endParaRPr lang="en-US" sz="1600" b="1" dirty="0"/>
          </a:p>
          <a:p>
            <a:r>
              <a:rPr lang="en-US" sz="1600" b="1" dirty="0">
                <a:hlinkClick r:id="rId45"/>
              </a:rPr>
              <a:t>essenceTrackPlaybackSpeed </a:t>
            </a:r>
            <a:endParaRPr lang="en-US" sz="1600" b="1" dirty="0"/>
          </a:p>
          <a:p>
            <a:r>
              <a:rPr lang="en-US" sz="1600" b="1" dirty="0">
                <a:hlinkClick r:id="rId46"/>
              </a:rPr>
              <a:t>essenceTrackSamplingRate </a:t>
            </a:r>
            <a:endParaRPr lang="en-US" sz="1600" b="1" dirty="0"/>
          </a:p>
          <a:p>
            <a:r>
              <a:rPr lang="en-US" sz="1600" b="1" dirty="0">
                <a:hlinkClick r:id="rId47"/>
              </a:rPr>
              <a:t>essenceTrackBitDepth </a:t>
            </a:r>
            <a:endParaRPr lang="en-US" sz="1600" b="1" dirty="0"/>
          </a:p>
          <a:p>
            <a:r>
              <a:rPr lang="en-US" sz="1600" b="1" dirty="0">
                <a:hlinkClick r:id="rId48"/>
              </a:rPr>
              <a:t>essenceTrackFrameSize </a:t>
            </a:r>
            <a:endParaRPr lang="en-US" sz="1600" b="1" dirty="0"/>
          </a:p>
          <a:p>
            <a:r>
              <a:rPr lang="en-US" sz="1600" b="1" dirty="0">
                <a:hlinkClick r:id="rId49"/>
              </a:rPr>
              <a:t>essenceTrackAspectRatio </a:t>
            </a:r>
            <a:endParaRPr lang="en-US" sz="1600" b="1" dirty="0"/>
          </a:p>
          <a:p>
            <a:r>
              <a:rPr lang="en-US" sz="1600" b="1" dirty="0">
                <a:hlinkClick r:id="rId50"/>
              </a:rPr>
              <a:t>essenceTrackTimeStart </a:t>
            </a:r>
            <a:endParaRPr lang="en-US" sz="1600" b="1" dirty="0"/>
          </a:p>
          <a:p>
            <a:r>
              <a:rPr lang="en-US" sz="1600" b="1" dirty="0">
                <a:hlinkClick r:id="rId51"/>
              </a:rPr>
              <a:t>essenceTrackDuration </a:t>
            </a:r>
            <a:endParaRPr lang="en-US" sz="1600" b="1" dirty="0"/>
          </a:p>
          <a:p>
            <a:r>
              <a:rPr lang="en-US" sz="1600" b="1" dirty="0">
                <a:hlinkClick r:id="rId52"/>
              </a:rPr>
              <a:t>essenceTrackLanguage </a:t>
            </a:r>
            <a:endParaRPr lang="en-US" sz="1600" b="1" dirty="0"/>
          </a:p>
          <a:p>
            <a:r>
              <a:rPr lang="en-US" sz="1600" b="1" dirty="0">
                <a:hlinkClick r:id="rId53"/>
              </a:rPr>
              <a:t>essenceTrackAnnotation </a:t>
            </a:r>
            <a:endParaRPr lang="en-US" sz="1600" b="1" dirty="0"/>
          </a:p>
          <a:p>
            <a:r>
              <a:rPr lang="en-US" sz="1600" b="1" dirty="0">
                <a:hlinkClick r:id="rId54"/>
              </a:rPr>
              <a:t>essenceTrackExtension </a:t>
            </a:r>
            <a:endParaRPr lang="en-US" sz="1600" b="1" dirty="0"/>
          </a:p>
          <a:p>
            <a:r>
              <a:rPr lang="en-US" sz="1600" b="1" dirty="0">
                <a:hlinkClick r:id="rId34"/>
              </a:rPr>
              <a:t>extensionWrap </a:t>
            </a:r>
            <a:endParaRPr lang="en-US" sz="1600" b="1" dirty="0"/>
          </a:p>
          <a:p>
            <a:r>
              <a:rPr lang="en-US" sz="1600" b="1" dirty="0">
                <a:hlinkClick r:id="rId55"/>
              </a:rPr>
              <a:t>extensionEmbedded </a:t>
            </a:r>
            <a:endParaRPr lang="en-US" sz="1600" b="1" dirty="0"/>
          </a:p>
          <a:p>
            <a:endParaRPr lang="en-US" dirty="0"/>
          </a:p>
        </p:txBody>
      </p:sp>
      <p:pic>
        <p:nvPicPr>
          <p:cNvPr id="7" name="Picture 2" descr="https://sroosa.github.io/assets/images/pbcore-logo.png">
            <a:extLst>
              <a:ext uri="{FF2B5EF4-FFF2-40B4-BE49-F238E27FC236}">
                <a16:creationId xmlns:a16="http://schemas.microsoft.com/office/drawing/2014/main" id="{D24BDD84-CA56-974F-9E47-7AFF86B6004D}"/>
              </a:ext>
            </a:extLst>
          </p:cNvPr>
          <p:cNvPicPr>
            <a:picLocks noChangeAspect="1" noChangeArrowheads="1"/>
          </p:cNvPicPr>
          <p:nvPr/>
        </p:nvPicPr>
        <p:blipFill>
          <a:blip r:embed="rId56">
            <a:extLst>
              <a:ext uri="{28A0092B-C50C-407E-A947-70E740481C1C}">
                <a14:useLocalDpi xmlns:a14="http://schemas.microsoft.com/office/drawing/2010/main" val="0"/>
              </a:ext>
            </a:extLst>
          </a:blip>
          <a:stretch>
            <a:fillRect/>
          </a:stretch>
        </p:blipFill>
        <p:spPr bwMode="auto">
          <a:xfrm>
            <a:off x="32522" y="360561"/>
            <a:ext cx="1500857" cy="919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729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DF8F4A-EEC7-CD43-8B19-EB9E76DBB8FD}"/>
              </a:ext>
            </a:extLst>
          </p:cNvPr>
          <p:cNvSpPr>
            <a:spLocks noGrp="1"/>
          </p:cNvSpPr>
          <p:nvPr>
            <p:ph idx="1"/>
          </p:nvPr>
        </p:nvSpPr>
        <p:spPr>
          <a:xfrm>
            <a:off x="568944" y="1378183"/>
            <a:ext cx="10515600" cy="4351338"/>
          </a:xfrm>
        </p:spPr>
        <p:txBody>
          <a:bodyPr>
            <a:normAutofit/>
          </a:bodyPr>
          <a:lstStyle/>
          <a:p>
            <a:pPr marL="0" indent="0" algn="ctr">
              <a:buNone/>
            </a:pPr>
            <a:r>
              <a:rPr lang="en-US" sz="4400" b="1" dirty="0">
                <a:latin typeface="+mj-lt"/>
              </a:rPr>
              <a:t>Exercise</a:t>
            </a:r>
          </a:p>
        </p:txBody>
      </p:sp>
      <p:sp>
        <p:nvSpPr>
          <p:cNvPr id="2" name="TextBox 1">
            <a:extLst>
              <a:ext uri="{FF2B5EF4-FFF2-40B4-BE49-F238E27FC236}">
                <a16:creationId xmlns:a16="http://schemas.microsoft.com/office/drawing/2014/main" id="{8279602C-5A19-E24F-856B-D6DB2581A899}"/>
              </a:ext>
            </a:extLst>
          </p:cNvPr>
          <p:cNvSpPr txBox="1"/>
          <p:nvPr/>
        </p:nvSpPr>
        <p:spPr>
          <a:xfrm>
            <a:off x="358236" y="2711829"/>
            <a:ext cx="10937015" cy="2677656"/>
          </a:xfrm>
          <a:prstGeom prst="rect">
            <a:avLst/>
          </a:prstGeom>
          <a:noFill/>
        </p:spPr>
        <p:txBody>
          <a:bodyPr wrap="square" rtlCol="0">
            <a:spAutoFit/>
          </a:bodyPr>
          <a:lstStyle/>
          <a:p>
            <a:pPr marL="457200" indent="-457200">
              <a:buAutoNum type="arabicPeriod"/>
            </a:pPr>
            <a:r>
              <a:rPr lang="en-US" sz="2400" dirty="0"/>
              <a:t>Find a piece of audiovisual content in your home or office – a VHS, a DVD or CD, a video on your cell phone</a:t>
            </a:r>
          </a:p>
          <a:p>
            <a:pPr marL="457200" indent="-457200">
              <a:buAutoNum type="arabicPeriod"/>
            </a:pPr>
            <a:r>
              <a:rPr lang="en-US" sz="2400" dirty="0"/>
              <a:t>Use the attached Dublin Core cataloging form to capture as much information as you can about your content. What is the format? Does it have a title? A description? </a:t>
            </a:r>
          </a:p>
          <a:p>
            <a:pPr marL="457200" indent="-457200">
              <a:buAutoNum type="arabicPeriod"/>
            </a:pPr>
            <a:r>
              <a:rPr lang="en-US" sz="2400" dirty="0"/>
              <a:t>List any important characteristics of your item that you had questions about how to record in Dublin Core  </a:t>
            </a:r>
          </a:p>
        </p:txBody>
      </p:sp>
    </p:spTree>
    <p:extLst>
      <p:ext uri="{BB962C8B-B14F-4D97-AF65-F5344CB8AC3E}">
        <p14:creationId xmlns:p14="http://schemas.microsoft.com/office/powerpoint/2010/main" val="659463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13AB41-3A6D-4948-8C9F-DF3F36C0ED1D}"/>
              </a:ext>
            </a:extLst>
          </p:cNvPr>
          <p:cNvSpPr>
            <a:spLocks noGrp="1"/>
          </p:cNvSpPr>
          <p:nvPr>
            <p:ph type="ctrTitle"/>
          </p:nvPr>
        </p:nvSpPr>
        <p:spPr>
          <a:xfrm>
            <a:off x="6167848" y="3257870"/>
            <a:ext cx="5329082" cy="2889114"/>
          </a:xfrm>
        </p:spPr>
        <p:txBody>
          <a:bodyPr anchor="b">
            <a:normAutofit fontScale="90000"/>
          </a:bodyPr>
          <a:lstStyle/>
          <a:p>
            <a:r>
              <a:rPr lang="en-US" b="1" dirty="0">
                <a:solidFill>
                  <a:schemeClr val="bg1"/>
                </a:solidFill>
              </a:rPr>
              <a:t>Course Overview</a:t>
            </a:r>
            <a:br>
              <a:rPr lang="en-US" b="1" dirty="0">
                <a:solidFill>
                  <a:schemeClr val="bg1"/>
                </a:solidFill>
              </a:rPr>
            </a:br>
            <a:r>
              <a:rPr lang="en-US" sz="4400" b="1" dirty="0">
                <a:solidFill>
                  <a:srgbClr val="53CB4D"/>
                </a:solidFill>
              </a:rPr>
              <a:t>1. Concepts in Audiovisual Metadata</a:t>
            </a:r>
            <a:br>
              <a:rPr lang="en-US" sz="4400" b="1" dirty="0">
                <a:solidFill>
                  <a:schemeClr val="bg1"/>
                </a:solidFill>
              </a:rPr>
            </a:br>
            <a:r>
              <a:rPr lang="en-US" sz="4400" b="1" dirty="0">
                <a:solidFill>
                  <a:srgbClr val="4490F3"/>
                </a:solidFill>
              </a:rPr>
              <a:t>2. </a:t>
            </a:r>
            <a:r>
              <a:rPr lang="en-US" sz="4400" b="1" dirty="0" err="1">
                <a:solidFill>
                  <a:srgbClr val="4490F3"/>
                </a:solidFill>
              </a:rPr>
              <a:t>PBCore</a:t>
            </a:r>
            <a:r>
              <a:rPr lang="en-US" sz="4400" b="1" dirty="0">
                <a:solidFill>
                  <a:srgbClr val="4490F3"/>
                </a:solidFill>
              </a:rPr>
              <a:t> Structure</a:t>
            </a:r>
            <a:br>
              <a:rPr lang="en-US" sz="4400" b="1" dirty="0">
                <a:solidFill>
                  <a:schemeClr val="bg1"/>
                </a:solidFill>
              </a:rPr>
            </a:br>
            <a:r>
              <a:rPr lang="en-US" sz="4400" b="1" dirty="0">
                <a:solidFill>
                  <a:srgbClr val="DC4034"/>
                </a:solidFill>
              </a:rPr>
              <a:t>3. </a:t>
            </a:r>
            <a:r>
              <a:rPr lang="en-US" sz="4400" b="1" dirty="0" err="1">
                <a:solidFill>
                  <a:srgbClr val="DC4034"/>
                </a:solidFill>
              </a:rPr>
              <a:t>PBCore</a:t>
            </a:r>
            <a:r>
              <a:rPr lang="en-US" sz="4400" b="1" dirty="0">
                <a:solidFill>
                  <a:srgbClr val="DC4034"/>
                </a:solidFill>
              </a:rPr>
              <a:t> Controlled Vocabularies</a:t>
            </a:r>
            <a:br>
              <a:rPr lang="en-US" sz="4400" b="1" dirty="0">
                <a:solidFill>
                  <a:schemeClr val="bg1"/>
                </a:solidFill>
              </a:rPr>
            </a:br>
            <a:r>
              <a:rPr lang="en-US" sz="4400" b="1" dirty="0">
                <a:solidFill>
                  <a:srgbClr val="53CB4D"/>
                </a:solidFill>
              </a:rPr>
              <a:t>4. Using the </a:t>
            </a:r>
            <a:r>
              <a:rPr lang="en-US" sz="4400" b="1" dirty="0" err="1">
                <a:solidFill>
                  <a:srgbClr val="53CB4D"/>
                </a:solidFill>
              </a:rPr>
              <a:t>PBCore</a:t>
            </a:r>
            <a:r>
              <a:rPr lang="en-US" sz="4400" b="1" dirty="0">
                <a:solidFill>
                  <a:srgbClr val="53CB4D"/>
                </a:solidFill>
              </a:rPr>
              <a:t> Cataloging Tool</a:t>
            </a:r>
            <a:br>
              <a:rPr lang="en-US" sz="4400" b="1" dirty="0">
                <a:solidFill>
                  <a:schemeClr val="bg1"/>
                </a:solidFill>
              </a:rPr>
            </a:br>
            <a:r>
              <a:rPr lang="en-US" sz="4400" b="1" dirty="0">
                <a:solidFill>
                  <a:srgbClr val="4490F3"/>
                </a:solidFill>
              </a:rPr>
              <a:t>5. </a:t>
            </a:r>
            <a:r>
              <a:rPr lang="en-US" sz="4400" b="1" dirty="0" err="1">
                <a:solidFill>
                  <a:srgbClr val="4490F3"/>
                </a:solidFill>
              </a:rPr>
              <a:t>PBCore</a:t>
            </a:r>
            <a:r>
              <a:rPr lang="en-US" sz="4400" b="1" dirty="0">
                <a:solidFill>
                  <a:srgbClr val="4490F3"/>
                </a:solidFill>
              </a:rPr>
              <a:t> Mapping and Database Modeling</a:t>
            </a:r>
          </a:p>
        </p:txBody>
      </p:sp>
      <p:sp>
        <p:nvSpPr>
          <p:cNvPr id="73" name="Freeform: Shape 72">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https://sroosa.github.io/assets/images/pbcore-logo.png">
            <a:extLst>
              <a:ext uri="{FF2B5EF4-FFF2-40B4-BE49-F238E27FC236}">
                <a16:creationId xmlns:a16="http://schemas.microsoft.com/office/drawing/2014/main" id="{BC0D5A1D-D1CB-EA45-835B-CD187D24227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9382" y="1505261"/>
            <a:ext cx="4047843" cy="2479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8927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13AB41-3A6D-4948-8C9F-DF3F36C0ED1D}"/>
              </a:ext>
            </a:extLst>
          </p:cNvPr>
          <p:cNvSpPr>
            <a:spLocks noGrp="1"/>
          </p:cNvSpPr>
          <p:nvPr>
            <p:ph type="ctrTitle"/>
          </p:nvPr>
        </p:nvSpPr>
        <p:spPr>
          <a:xfrm>
            <a:off x="5638801" y="3429000"/>
            <a:ext cx="6404570" cy="2889114"/>
          </a:xfrm>
        </p:spPr>
        <p:txBody>
          <a:bodyPr anchor="b">
            <a:normAutofit/>
          </a:bodyPr>
          <a:lstStyle/>
          <a:p>
            <a:pPr algn="l"/>
            <a:r>
              <a:rPr lang="en-US" sz="4000" b="1" dirty="0" err="1">
                <a:solidFill>
                  <a:schemeClr val="bg1"/>
                </a:solidFill>
              </a:rPr>
              <a:t>rebecca_fraimow@wgbh.org</a:t>
            </a:r>
            <a:endParaRPr lang="en-US" sz="4000" b="1" dirty="0">
              <a:solidFill>
                <a:schemeClr val="bg1"/>
              </a:solidFill>
            </a:endParaRPr>
          </a:p>
        </p:txBody>
      </p:sp>
      <p:sp>
        <p:nvSpPr>
          <p:cNvPr id="73" name="Freeform: Shape 72">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ontent Placeholder 2">
            <a:extLst>
              <a:ext uri="{FF2B5EF4-FFF2-40B4-BE49-F238E27FC236}">
                <a16:creationId xmlns:a16="http://schemas.microsoft.com/office/drawing/2014/main" id="{90614D7E-B01B-1C4C-88F3-D36010960127}"/>
              </a:ext>
            </a:extLst>
          </p:cNvPr>
          <p:cNvSpPr txBox="1">
            <a:spLocks/>
          </p:cNvSpPr>
          <p:nvPr/>
        </p:nvSpPr>
        <p:spPr>
          <a:xfrm>
            <a:off x="148630" y="686660"/>
            <a:ext cx="5181600" cy="441397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400" b="1" dirty="0">
                <a:latin typeface="+mj-lt"/>
              </a:rPr>
              <a:t>Join us for our next webinar!</a:t>
            </a:r>
          </a:p>
          <a:p>
            <a:r>
              <a:rPr lang="en-US" sz="5400" b="1" dirty="0" err="1">
                <a:latin typeface="+mj-lt"/>
              </a:rPr>
              <a:t>PBCore</a:t>
            </a:r>
            <a:r>
              <a:rPr lang="en-US" sz="5400" b="1" dirty="0">
                <a:latin typeface="+mj-lt"/>
              </a:rPr>
              <a:t> Structure</a:t>
            </a:r>
          </a:p>
          <a:p>
            <a:r>
              <a:rPr lang="en-US" sz="5400" b="1" dirty="0">
                <a:latin typeface="+mj-lt"/>
              </a:rPr>
              <a:t> </a:t>
            </a:r>
            <a:r>
              <a:rPr lang="en-US" sz="4400" b="1" dirty="0">
                <a:latin typeface="+mj-lt"/>
              </a:rPr>
              <a:t>Wednesday September 29</a:t>
            </a:r>
          </a:p>
          <a:p>
            <a:r>
              <a:rPr lang="en-US" sz="4400" b="1" dirty="0">
                <a:latin typeface="+mj-lt"/>
              </a:rPr>
              <a:t>12:30 PM ET</a:t>
            </a:r>
          </a:p>
        </p:txBody>
      </p:sp>
      <p:sp>
        <p:nvSpPr>
          <p:cNvPr id="8" name="Content Placeholder 2">
            <a:extLst>
              <a:ext uri="{FF2B5EF4-FFF2-40B4-BE49-F238E27FC236}">
                <a16:creationId xmlns:a16="http://schemas.microsoft.com/office/drawing/2014/main" id="{13A19092-E6D4-5649-9BBD-30F68CC7D998}"/>
              </a:ext>
            </a:extLst>
          </p:cNvPr>
          <p:cNvSpPr txBox="1">
            <a:spLocks/>
          </p:cNvSpPr>
          <p:nvPr/>
        </p:nvSpPr>
        <p:spPr>
          <a:xfrm>
            <a:off x="6332725" y="875212"/>
            <a:ext cx="5181600" cy="4541566"/>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400" b="1" dirty="0">
                <a:solidFill>
                  <a:schemeClr val="bg1"/>
                </a:solidFill>
                <a:latin typeface="+mj-lt"/>
              </a:rPr>
              <a:t>OPTIONAL HOMEWORK</a:t>
            </a:r>
          </a:p>
          <a:p>
            <a:pPr marL="742950" indent="-742950">
              <a:buAutoNum type="arabicPeriod"/>
            </a:pPr>
            <a:r>
              <a:rPr lang="en-US" sz="4400" b="1" dirty="0">
                <a:solidFill>
                  <a:schemeClr val="bg1"/>
                </a:solidFill>
                <a:latin typeface="+mj-lt"/>
              </a:rPr>
              <a:t>Complete a Dublin Core cataloging form and email it to me for review</a:t>
            </a:r>
          </a:p>
          <a:p>
            <a:pPr marL="742950" indent="-742950">
              <a:buAutoNum type="arabicPeriod"/>
            </a:pPr>
            <a:r>
              <a:rPr lang="en-US" sz="4400" b="1" dirty="0">
                <a:solidFill>
                  <a:schemeClr val="bg1"/>
                </a:solidFill>
                <a:latin typeface="+mj-lt"/>
              </a:rPr>
              <a:t>Send me a case study from your organization for the final class on metadata modeling! </a:t>
            </a:r>
          </a:p>
        </p:txBody>
      </p:sp>
    </p:spTree>
    <p:extLst>
      <p:ext uri="{BB962C8B-B14F-4D97-AF65-F5344CB8AC3E}">
        <p14:creationId xmlns:p14="http://schemas.microsoft.com/office/powerpoint/2010/main" val="2745265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DF8F4A-EEC7-CD43-8B19-EB9E76DBB8FD}"/>
              </a:ext>
            </a:extLst>
          </p:cNvPr>
          <p:cNvSpPr>
            <a:spLocks noGrp="1"/>
          </p:cNvSpPr>
          <p:nvPr>
            <p:ph idx="1"/>
          </p:nvPr>
        </p:nvSpPr>
        <p:spPr>
          <a:xfrm>
            <a:off x="568944" y="1378183"/>
            <a:ext cx="10515600" cy="4351338"/>
          </a:xfrm>
        </p:spPr>
        <p:txBody>
          <a:bodyPr>
            <a:normAutofit/>
          </a:bodyPr>
          <a:lstStyle/>
          <a:p>
            <a:pPr marL="0" indent="0" algn="ctr">
              <a:buNone/>
            </a:pPr>
            <a:r>
              <a:rPr lang="en-US" sz="4400" b="1" dirty="0">
                <a:latin typeface="+mj-lt"/>
              </a:rPr>
              <a:t>Why is accurate metadata so important for audiovisual collections? </a:t>
            </a:r>
          </a:p>
        </p:txBody>
      </p:sp>
    </p:spTree>
    <p:extLst>
      <p:ext uri="{BB962C8B-B14F-4D97-AF65-F5344CB8AC3E}">
        <p14:creationId xmlns:p14="http://schemas.microsoft.com/office/powerpoint/2010/main" val="2524535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DF8F4A-EEC7-CD43-8B19-EB9E76DBB8FD}"/>
              </a:ext>
            </a:extLst>
          </p:cNvPr>
          <p:cNvSpPr>
            <a:spLocks noGrp="1"/>
          </p:cNvSpPr>
          <p:nvPr>
            <p:ph idx="1"/>
          </p:nvPr>
        </p:nvSpPr>
        <p:spPr>
          <a:xfrm>
            <a:off x="568944" y="1378183"/>
            <a:ext cx="10515600" cy="4351338"/>
          </a:xfrm>
        </p:spPr>
        <p:txBody>
          <a:bodyPr>
            <a:normAutofit/>
          </a:bodyPr>
          <a:lstStyle/>
          <a:p>
            <a:pPr marL="0" indent="0" algn="ctr">
              <a:buNone/>
            </a:pPr>
            <a:r>
              <a:rPr lang="en-US" sz="4400" b="1" dirty="0">
                <a:latin typeface="+mj-lt"/>
              </a:rPr>
              <a:t>Why is accurate metadata so important for audiovisual collections? </a:t>
            </a:r>
          </a:p>
        </p:txBody>
      </p:sp>
      <p:sp>
        <p:nvSpPr>
          <p:cNvPr id="2" name="TextBox 1">
            <a:extLst>
              <a:ext uri="{FF2B5EF4-FFF2-40B4-BE49-F238E27FC236}">
                <a16:creationId xmlns:a16="http://schemas.microsoft.com/office/drawing/2014/main" id="{8279602C-5A19-E24F-856B-D6DB2581A899}"/>
              </a:ext>
            </a:extLst>
          </p:cNvPr>
          <p:cNvSpPr txBox="1"/>
          <p:nvPr/>
        </p:nvSpPr>
        <p:spPr>
          <a:xfrm>
            <a:off x="358236" y="3108069"/>
            <a:ext cx="10937015" cy="3477875"/>
          </a:xfrm>
          <a:prstGeom prst="rect">
            <a:avLst/>
          </a:prstGeom>
          <a:noFill/>
        </p:spPr>
        <p:txBody>
          <a:bodyPr wrap="square" rtlCol="0">
            <a:spAutoFit/>
          </a:bodyPr>
          <a:lstStyle/>
          <a:p>
            <a:pPr algn="ctr"/>
            <a:r>
              <a:rPr lang="en-US" sz="2000" b="1" dirty="0"/>
              <a:t>Discoverability</a:t>
            </a:r>
          </a:p>
          <a:p>
            <a:pPr algn="ctr"/>
            <a:r>
              <a:rPr lang="en-US" sz="2000" dirty="0"/>
              <a:t>without accurate metadata, users won’t be able to find what they need in your collections</a:t>
            </a:r>
          </a:p>
          <a:p>
            <a:pPr algn="ctr"/>
            <a:endParaRPr lang="en-US" sz="2000" dirty="0"/>
          </a:p>
          <a:p>
            <a:pPr algn="ctr"/>
            <a:r>
              <a:rPr lang="en-US" sz="2000" b="1" dirty="0"/>
              <a:t>Metrics</a:t>
            </a:r>
          </a:p>
          <a:p>
            <a:pPr algn="ctr"/>
            <a:r>
              <a:rPr lang="en-US" sz="2000" dirty="0"/>
              <a:t>metadata documents the format, age, uniqueness, and risk factors for your collections, all of which can generate funding for preservation activities</a:t>
            </a:r>
          </a:p>
          <a:p>
            <a:pPr algn="ctr"/>
            <a:endParaRPr lang="en-US" sz="2000" dirty="0"/>
          </a:p>
          <a:p>
            <a:pPr algn="ctr"/>
            <a:r>
              <a:rPr lang="en-US" sz="2000" b="1" dirty="0"/>
              <a:t>Preservation planning</a:t>
            </a:r>
          </a:p>
          <a:p>
            <a:pPr algn="ctr"/>
            <a:r>
              <a:rPr lang="en-US" sz="2000" dirty="0"/>
              <a:t>knowing and understanding the technical characteristics of your materials is vital for making decisions around the preservation of those materials, including determining digital preservation formats, accurately estimating budgets, and planning for storage requirements</a:t>
            </a:r>
          </a:p>
        </p:txBody>
      </p:sp>
    </p:spTree>
    <p:extLst>
      <p:ext uri="{BB962C8B-B14F-4D97-AF65-F5344CB8AC3E}">
        <p14:creationId xmlns:p14="http://schemas.microsoft.com/office/powerpoint/2010/main" val="800095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13AB41-3A6D-4948-8C9F-DF3F36C0ED1D}"/>
              </a:ext>
            </a:extLst>
          </p:cNvPr>
          <p:cNvSpPr>
            <a:spLocks noGrp="1"/>
          </p:cNvSpPr>
          <p:nvPr>
            <p:ph type="ctrTitle"/>
          </p:nvPr>
        </p:nvSpPr>
        <p:spPr>
          <a:xfrm>
            <a:off x="6230505" y="3429000"/>
            <a:ext cx="5812865" cy="2889114"/>
          </a:xfrm>
        </p:spPr>
        <p:txBody>
          <a:bodyPr anchor="b">
            <a:normAutofit fontScale="90000"/>
          </a:bodyPr>
          <a:lstStyle/>
          <a:p>
            <a:pPr algn="l"/>
            <a:r>
              <a:rPr lang="en-US" sz="4000" b="1" dirty="0">
                <a:solidFill>
                  <a:schemeClr val="bg1"/>
                </a:solidFill>
              </a:rPr>
              <a:t>1.</a:t>
            </a:r>
            <a:r>
              <a:rPr lang="en-US" sz="4400" b="1" dirty="0">
                <a:solidFill>
                  <a:schemeClr val="bg1"/>
                </a:solidFill>
              </a:rPr>
              <a:t> Technical Characteristics</a:t>
            </a:r>
            <a:br>
              <a:rPr lang="en-US" sz="4400" b="1" dirty="0">
                <a:solidFill>
                  <a:schemeClr val="bg1"/>
                </a:solidFill>
              </a:rPr>
            </a:br>
            <a:br>
              <a:rPr lang="en-US" sz="4400" b="1" dirty="0">
                <a:solidFill>
                  <a:schemeClr val="bg1"/>
                </a:solidFill>
              </a:rPr>
            </a:br>
            <a:r>
              <a:rPr lang="en-US" sz="4400" b="1" dirty="0">
                <a:solidFill>
                  <a:schemeClr val="bg1"/>
                </a:solidFill>
              </a:rPr>
              <a:t>2. Production Workflow</a:t>
            </a:r>
            <a:br>
              <a:rPr lang="en-US" sz="4400" b="1" dirty="0">
                <a:solidFill>
                  <a:schemeClr val="bg1"/>
                </a:solidFill>
              </a:rPr>
            </a:br>
            <a:br>
              <a:rPr lang="en-US" sz="4400" b="1" dirty="0">
                <a:solidFill>
                  <a:schemeClr val="bg1"/>
                </a:solidFill>
              </a:rPr>
            </a:br>
            <a:endParaRPr lang="en-US" sz="4400" b="1" dirty="0">
              <a:solidFill>
                <a:schemeClr val="bg1"/>
              </a:solidFill>
            </a:endParaRPr>
          </a:p>
        </p:txBody>
      </p:sp>
      <p:sp>
        <p:nvSpPr>
          <p:cNvPr id="73" name="Freeform: Shape 72">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ontent Placeholder 2">
            <a:extLst>
              <a:ext uri="{FF2B5EF4-FFF2-40B4-BE49-F238E27FC236}">
                <a16:creationId xmlns:a16="http://schemas.microsoft.com/office/drawing/2014/main" id="{90614D7E-B01B-1C4C-88F3-D36010960127}"/>
              </a:ext>
            </a:extLst>
          </p:cNvPr>
          <p:cNvSpPr txBox="1">
            <a:spLocks/>
          </p:cNvSpPr>
          <p:nvPr/>
        </p:nvSpPr>
        <p:spPr>
          <a:xfrm>
            <a:off x="148630" y="686660"/>
            <a:ext cx="5181600" cy="441397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400" b="1" dirty="0">
                <a:latin typeface="+mj-lt"/>
              </a:rPr>
              <a:t>What makes audiovisual media complex? </a:t>
            </a:r>
          </a:p>
        </p:txBody>
      </p:sp>
    </p:spTree>
    <p:extLst>
      <p:ext uri="{BB962C8B-B14F-4D97-AF65-F5344CB8AC3E}">
        <p14:creationId xmlns:p14="http://schemas.microsoft.com/office/powerpoint/2010/main" val="3511999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DF8F4A-EEC7-CD43-8B19-EB9E76DBB8FD}"/>
              </a:ext>
            </a:extLst>
          </p:cNvPr>
          <p:cNvSpPr>
            <a:spLocks noGrp="1"/>
          </p:cNvSpPr>
          <p:nvPr>
            <p:ph idx="1"/>
          </p:nvPr>
        </p:nvSpPr>
        <p:spPr>
          <a:xfrm>
            <a:off x="2058744" y="279343"/>
            <a:ext cx="10747760" cy="4351338"/>
          </a:xfrm>
        </p:spPr>
        <p:txBody>
          <a:bodyPr>
            <a:normAutofit/>
          </a:bodyPr>
          <a:lstStyle/>
          <a:p>
            <a:pPr marL="0" indent="0">
              <a:buNone/>
            </a:pPr>
            <a:r>
              <a:rPr lang="en-US" sz="4400" b="1" dirty="0">
                <a:latin typeface="+mj-lt"/>
              </a:rPr>
              <a:t>Some types of audiovisual content </a:t>
            </a:r>
          </a:p>
        </p:txBody>
      </p:sp>
      <p:graphicFrame>
        <p:nvGraphicFramePr>
          <p:cNvPr id="8" name="TextBox 4">
            <a:extLst>
              <a:ext uri="{FF2B5EF4-FFF2-40B4-BE49-F238E27FC236}">
                <a16:creationId xmlns:a16="http://schemas.microsoft.com/office/drawing/2014/main" id="{9E3DEF88-0352-48E0-8AD9-33241F1ACFB9}"/>
              </a:ext>
            </a:extLst>
          </p:cNvPr>
          <p:cNvGraphicFramePr/>
          <p:nvPr>
            <p:extLst>
              <p:ext uri="{D42A27DB-BD31-4B8C-83A1-F6EECF244321}">
                <p14:modId xmlns:p14="http://schemas.microsoft.com/office/powerpoint/2010/main" val="1608886291"/>
              </p:ext>
            </p:extLst>
          </p:nvPr>
        </p:nvGraphicFramePr>
        <p:xfrm>
          <a:off x="1471960" y="1773044"/>
          <a:ext cx="3914079" cy="45243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2" name="Group 11">
            <a:extLst>
              <a:ext uri="{FF2B5EF4-FFF2-40B4-BE49-F238E27FC236}">
                <a16:creationId xmlns:a16="http://schemas.microsoft.com/office/drawing/2014/main" id="{635E511E-33B9-5849-958A-0B824672FA21}"/>
              </a:ext>
            </a:extLst>
          </p:cNvPr>
          <p:cNvGrpSpPr/>
          <p:nvPr/>
        </p:nvGrpSpPr>
        <p:grpSpPr>
          <a:xfrm>
            <a:off x="6251956" y="1850253"/>
            <a:ext cx="3914079" cy="671580"/>
            <a:chOff x="0" y="45817"/>
            <a:chExt cx="3914079" cy="671580"/>
          </a:xfrm>
          <a:solidFill>
            <a:schemeClr val="accent2"/>
          </a:solidFill>
        </p:grpSpPr>
        <p:sp>
          <p:nvSpPr>
            <p:cNvPr id="13" name="Rounded Rectangle 12">
              <a:extLst>
                <a:ext uri="{FF2B5EF4-FFF2-40B4-BE49-F238E27FC236}">
                  <a16:creationId xmlns:a16="http://schemas.microsoft.com/office/drawing/2014/main" id="{47B68A3B-3707-094E-BE0F-2F10F0FC2579}"/>
                </a:ext>
              </a:extLst>
            </p:cNvPr>
            <p:cNvSpPr/>
            <p:nvPr/>
          </p:nvSpPr>
          <p:spPr>
            <a:xfrm>
              <a:off x="0" y="45817"/>
              <a:ext cx="3914079" cy="67158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ounded Rectangle 4">
              <a:extLst>
                <a:ext uri="{FF2B5EF4-FFF2-40B4-BE49-F238E27FC236}">
                  <a16:creationId xmlns:a16="http://schemas.microsoft.com/office/drawing/2014/main" id="{3EC1A536-2994-534F-908A-05F3E4CDB1FB}"/>
                </a:ext>
              </a:extLst>
            </p:cNvPr>
            <p:cNvSpPr txBox="1"/>
            <p:nvPr/>
          </p:nvSpPr>
          <p:spPr>
            <a:xfrm>
              <a:off x="32780" y="62070"/>
              <a:ext cx="3848511" cy="606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dirty="0"/>
                <a:t>Event recording</a:t>
              </a:r>
              <a:endParaRPr lang="en-US" sz="2800" kern="1200" dirty="0"/>
            </a:p>
          </p:txBody>
        </p:sp>
      </p:grpSp>
      <p:grpSp>
        <p:nvGrpSpPr>
          <p:cNvPr id="15" name="Group 14">
            <a:extLst>
              <a:ext uri="{FF2B5EF4-FFF2-40B4-BE49-F238E27FC236}">
                <a16:creationId xmlns:a16="http://schemas.microsoft.com/office/drawing/2014/main" id="{C9ACD3BE-FEA3-9042-9153-6C4DBBDE5CD8}"/>
              </a:ext>
            </a:extLst>
          </p:cNvPr>
          <p:cNvGrpSpPr/>
          <p:nvPr/>
        </p:nvGrpSpPr>
        <p:grpSpPr>
          <a:xfrm>
            <a:off x="6251956" y="2627672"/>
            <a:ext cx="3914079" cy="671580"/>
            <a:chOff x="0" y="45817"/>
            <a:chExt cx="3914079" cy="671580"/>
          </a:xfrm>
          <a:solidFill>
            <a:schemeClr val="accent2"/>
          </a:solidFill>
        </p:grpSpPr>
        <p:sp>
          <p:nvSpPr>
            <p:cNvPr id="16" name="Rounded Rectangle 15">
              <a:extLst>
                <a:ext uri="{FF2B5EF4-FFF2-40B4-BE49-F238E27FC236}">
                  <a16:creationId xmlns:a16="http://schemas.microsoft.com/office/drawing/2014/main" id="{492DF318-880A-0C41-B300-D4EEF3EE707B}"/>
                </a:ext>
              </a:extLst>
            </p:cNvPr>
            <p:cNvSpPr/>
            <p:nvPr/>
          </p:nvSpPr>
          <p:spPr>
            <a:xfrm>
              <a:off x="0" y="45817"/>
              <a:ext cx="3914079" cy="67158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Rounded Rectangle 4">
              <a:extLst>
                <a:ext uri="{FF2B5EF4-FFF2-40B4-BE49-F238E27FC236}">
                  <a16:creationId xmlns:a16="http://schemas.microsoft.com/office/drawing/2014/main" id="{CB0C743B-2DF0-8742-9E82-C5CA11A94B12}"/>
                </a:ext>
              </a:extLst>
            </p:cNvPr>
            <p:cNvSpPr txBox="1"/>
            <p:nvPr/>
          </p:nvSpPr>
          <p:spPr>
            <a:xfrm>
              <a:off x="32784" y="78601"/>
              <a:ext cx="3848511" cy="606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Oral history</a:t>
              </a:r>
            </a:p>
          </p:txBody>
        </p:sp>
      </p:grpSp>
      <p:grpSp>
        <p:nvGrpSpPr>
          <p:cNvPr id="19" name="Group 18">
            <a:extLst>
              <a:ext uri="{FF2B5EF4-FFF2-40B4-BE49-F238E27FC236}">
                <a16:creationId xmlns:a16="http://schemas.microsoft.com/office/drawing/2014/main" id="{8DB6EA4E-B29F-D249-B409-D13ACEF8A27C}"/>
              </a:ext>
            </a:extLst>
          </p:cNvPr>
          <p:cNvGrpSpPr/>
          <p:nvPr/>
        </p:nvGrpSpPr>
        <p:grpSpPr>
          <a:xfrm>
            <a:off x="6251951" y="3379090"/>
            <a:ext cx="3914079" cy="671580"/>
            <a:chOff x="0" y="45817"/>
            <a:chExt cx="3914079" cy="671580"/>
          </a:xfrm>
          <a:solidFill>
            <a:schemeClr val="accent2"/>
          </a:solidFill>
        </p:grpSpPr>
        <p:sp>
          <p:nvSpPr>
            <p:cNvPr id="20" name="Rounded Rectangle 19">
              <a:extLst>
                <a:ext uri="{FF2B5EF4-FFF2-40B4-BE49-F238E27FC236}">
                  <a16:creationId xmlns:a16="http://schemas.microsoft.com/office/drawing/2014/main" id="{616F35A7-3EC8-B24F-ACFB-CD69419C8A3F}"/>
                </a:ext>
              </a:extLst>
            </p:cNvPr>
            <p:cNvSpPr/>
            <p:nvPr/>
          </p:nvSpPr>
          <p:spPr>
            <a:xfrm>
              <a:off x="0" y="45817"/>
              <a:ext cx="3914079" cy="67158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ounded Rectangle 4">
              <a:extLst>
                <a:ext uri="{FF2B5EF4-FFF2-40B4-BE49-F238E27FC236}">
                  <a16:creationId xmlns:a16="http://schemas.microsoft.com/office/drawing/2014/main" id="{88DE2039-E5E6-BF49-90C9-4981641FE218}"/>
                </a:ext>
              </a:extLst>
            </p:cNvPr>
            <p:cNvSpPr txBox="1"/>
            <p:nvPr/>
          </p:nvSpPr>
          <p:spPr>
            <a:xfrm>
              <a:off x="32784" y="78601"/>
              <a:ext cx="3848511" cy="606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dirty="0"/>
                <a:t>Podcast</a:t>
              </a:r>
              <a:endParaRPr lang="en-US" sz="2800" kern="1200" dirty="0"/>
            </a:p>
          </p:txBody>
        </p:sp>
      </p:grpSp>
      <p:grpSp>
        <p:nvGrpSpPr>
          <p:cNvPr id="22" name="Group 21">
            <a:extLst>
              <a:ext uri="{FF2B5EF4-FFF2-40B4-BE49-F238E27FC236}">
                <a16:creationId xmlns:a16="http://schemas.microsoft.com/office/drawing/2014/main" id="{DFD28B47-7158-1F47-B319-80273F1C665A}"/>
              </a:ext>
            </a:extLst>
          </p:cNvPr>
          <p:cNvGrpSpPr/>
          <p:nvPr/>
        </p:nvGrpSpPr>
        <p:grpSpPr>
          <a:xfrm>
            <a:off x="6212848" y="4111638"/>
            <a:ext cx="3914079" cy="671580"/>
            <a:chOff x="0" y="45817"/>
            <a:chExt cx="3914079" cy="671580"/>
          </a:xfrm>
          <a:solidFill>
            <a:schemeClr val="accent2"/>
          </a:solidFill>
        </p:grpSpPr>
        <p:sp>
          <p:nvSpPr>
            <p:cNvPr id="23" name="Rounded Rectangle 22">
              <a:extLst>
                <a:ext uri="{FF2B5EF4-FFF2-40B4-BE49-F238E27FC236}">
                  <a16:creationId xmlns:a16="http://schemas.microsoft.com/office/drawing/2014/main" id="{BD7C7020-5A1A-614A-882D-86687E550D9A}"/>
                </a:ext>
              </a:extLst>
            </p:cNvPr>
            <p:cNvSpPr/>
            <p:nvPr/>
          </p:nvSpPr>
          <p:spPr>
            <a:xfrm>
              <a:off x="0" y="45817"/>
              <a:ext cx="3914079" cy="67158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Rounded Rectangle 4">
              <a:extLst>
                <a:ext uri="{FF2B5EF4-FFF2-40B4-BE49-F238E27FC236}">
                  <a16:creationId xmlns:a16="http://schemas.microsoft.com/office/drawing/2014/main" id="{984A0C13-13CF-9843-82FE-3B534C072E3E}"/>
                </a:ext>
              </a:extLst>
            </p:cNvPr>
            <p:cNvSpPr txBox="1"/>
            <p:nvPr/>
          </p:nvSpPr>
          <p:spPr>
            <a:xfrm>
              <a:off x="32784" y="78601"/>
              <a:ext cx="3848511" cy="606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dirty="0"/>
                <a:t>Educational video</a:t>
              </a:r>
              <a:endParaRPr lang="en-US" sz="2800" kern="1200" dirty="0"/>
            </a:p>
          </p:txBody>
        </p:sp>
      </p:grpSp>
      <p:grpSp>
        <p:nvGrpSpPr>
          <p:cNvPr id="25" name="Group 24">
            <a:extLst>
              <a:ext uri="{FF2B5EF4-FFF2-40B4-BE49-F238E27FC236}">
                <a16:creationId xmlns:a16="http://schemas.microsoft.com/office/drawing/2014/main" id="{3784DC1F-783C-C64D-882E-55E8B4F7FCA3}"/>
              </a:ext>
            </a:extLst>
          </p:cNvPr>
          <p:cNvGrpSpPr/>
          <p:nvPr/>
        </p:nvGrpSpPr>
        <p:grpSpPr>
          <a:xfrm>
            <a:off x="6212848" y="4870654"/>
            <a:ext cx="3914079" cy="671580"/>
            <a:chOff x="0" y="45817"/>
            <a:chExt cx="3914079" cy="671580"/>
          </a:xfrm>
          <a:solidFill>
            <a:schemeClr val="accent2"/>
          </a:solidFill>
        </p:grpSpPr>
        <p:sp>
          <p:nvSpPr>
            <p:cNvPr id="26" name="Rounded Rectangle 25">
              <a:extLst>
                <a:ext uri="{FF2B5EF4-FFF2-40B4-BE49-F238E27FC236}">
                  <a16:creationId xmlns:a16="http://schemas.microsoft.com/office/drawing/2014/main" id="{A082B9B0-9058-8540-97BD-4526E9B08F1F}"/>
                </a:ext>
              </a:extLst>
            </p:cNvPr>
            <p:cNvSpPr/>
            <p:nvPr/>
          </p:nvSpPr>
          <p:spPr>
            <a:xfrm>
              <a:off x="0" y="45817"/>
              <a:ext cx="3914079" cy="67158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Rounded Rectangle 4">
              <a:extLst>
                <a:ext uri="{FF2B5EF4-FFF2-40B4-BE49-F238E27FC236}">
                  <a16:creationId xmlns:a16="http://schemas.microsoft.com/office/drawing/2014/main" id="{9F77931A-BCCB-D046-819F-20FFFE8013F0}"/>
                </a:ext>
              </a:extLst>
            </p:cNvPr>
            <p:cNvSpPr txBox="1"/>
            <p:nvPr/>
          </p:nvSpPr>
          <p:spPr>
            <a:xfrm>
              <a:off x="32784" y="78601"/>
              <a:ext cx="3848511" cy="606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dirty="0" err="1"/>
                <a:t>TikTok</a:t>
              </a:r>
              <a:r>
                <a:rPr lang="en-US" sz="2800" dirty="0"/>
                <a:t> video</a:t>
              </a:r>
              <a:endParaRPr lang="en-US" sz="2800" kern="1200" dirty="0"/>
            </a:p>
          </p:txBody>
        </p:sp>
      </p:grpSp>
      <p:grpSp>
        <p:nvGrpSpPr>
          <p:cNvPr id="29" name="Group 28">
            <a:extLst>
              <a:ext uri="{FF2B5EF4-FFF2-40B4-BE49-F238E27FC236}">
                <a16:creationId xmlns:a16="http://schemas.microsoft.com/office/drawing/2014/main" id="{D027C7AF-6543-0C46-B48A-5CAE84C079A2}"/>
              </a:ext>
            </a:extLst>
          </p:cNvPr>
          <p:cNvGrpSpPr/>
          <p:nvPr/>
        </p:nvGrpSpPr>
        <p:grpSpPr>
          <a:xfrm>
            <a:off x="6212848" y="5607691"/>
            <a:ext cx="3914079" cy="671580"/>
            <a:chOff x="0" y="45817"/>
            <a:chExt cx="3914079" cy="671580"/>
          </a:xfrm>
          <a:solidFill>
            <a:schemeClr val="accent2"/>
          </a:solidFill>
        </p:grpSpPr>
        <p:sp>
          <p:nvSpPr>
            <p:cNvPr id="30" name="Rounded Rectangle 29">
              <a:extLst>
                <a:ext uri="{FF2B5EF4-FFF2-40B4-BE49-F238E27FC236}">
                  <a16:creationId xmlns:a16="http://schemas.microsoft.com/office/drawing/2014/main" id="{07AEB89C-E6DB-674B-93A3-16F03132C6FA}"/>
                </a:ext>
              </a:extLst>
            </p:cNvPr>
            <p:cNvSpPr/>
            <p:nvPr/>
          </p:nvSpPr>
          <p:spPr>
            <a:xfrm>
              <a:off x="0" y="45817"/>
              <a:ext cx="3914079" cy="67158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Rounded Rectangle 4">
              <a:extLst>
                <a:ext uri="{FF2B5EF4-FFF2-40B4-BE49-F238E27FC236}">
                  <a16:creationId xmlns:a16="http://schemas.microsoft.com/office/drawing/2014/main" id="{1477FCCE-D229-CF4C-BED3-931F65407E17}"/>
                </a:ext>
              </a:extLst>
            </p:cNvPr>
            <p:cNvSpPr txBox="1"/>
            <p:nvPr/>
          </p:nvSpPr>
          <p:spPr>
            <a:xfrm>
              <a:off x="32784" y="78601"/>
              <a:ext cx="3848511" cy="606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Surveillance footage</a:t>
              </a:r>
            </a:p>
          </p:txBody>
        </p:sp>
      </p:grpSp>
    </p:spTree>
    <p:extLst>
      <p:ext uri="{BB962C8B-B14F-4D97-AF65-F5344CB8AC3E}">
        <p14:creationId xmlns:p14="http://schemas.microsoft.com/office/powerpoint/2010/main" val="438342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13AB41-3A6D-4948-8C9F-DF3F36C0ED1D}"/>
              </a:ext>
            </a:extLst>
          </p:cNvPr>
          <p:cNvSpPr>
            <a:spLocks noGrp="1"/>
          </p:cNvSpPr>
          <p:nvPr>
            <p:ph type="ctrTitle"/>
          </p:nvPr>
        </p:nvSpPr>
        <p:spPr>
          <a:xfrm>
            <a:off x="6230505" y="3429000"/>
            <a:ext cx="5812865" cy="2889114"/>
          </a:xfrm>
        </p:spPr>
        <p:txBody>
          <a:bodyPr anchor="b">
            <a:normAutofit fontScale="90000"/>
          </a:bodyPr>
          <a:lstStyle/>
          <a:p>
            <a:pPr algn="l"/>
            <a:r>
              <a:rPr lang="en-US" sz="4000" b="1" dirty="0">
                <a:solidFill>
                  <a:schemeClr val="bg1"/>
                </a:solidFill>
              </a:rPr>
              <a:t>1.</a:t>
            </a:r>
            <a:r>
              <a:rPr lang="en-US" sz="4400" b="1" dirty="0">
                <a:solidFill>
                  <a:schemeClr val="bg1"/>
                </a:solidFill>
              </a:rPr>
              <a:t> Technical Characteristics</a:t>
            </a:r>
            <a:br>
              <a:rPr lang="en-US" sz="4400" b="1" dirty="0">
                <a:solidFill>
                  <a:schemeClr val="bg1"/>
                </a:solidFill>
              </a:rPr>
            </a:br>
            <a:br>
              <a:rPr lang="en-US" sz="4400" b="1" dirty="0">
                <a:solidFill>
                  <a:schemeClr val="bg1"/>
                </a:solidFill>
              </a:rPr>
            </a:br>
            <a:br>
              <a:rPr lang="en-US" sz="4400" b="1" dirty="0">
                <a:solidFill>
                  <a:schemeClr val="bg1"/>
                </a:solidFill>
              </a:rPr>
            </a:br>
            <a:br>
              <a:rPr lang="en-US" sz="4400" b="1" dirty="0">
                <a:solidFill>
                  <a:schemeClr val="bg1"/>
                </a:solidFill>
              </a:rPr>
            </a:br>
            <a:endParaRPr lang="en-US" sz="4400" b="1" dirty="0">
              <a:solidFill>
                <a:schemeClr val="bg1"/>
              </a:solidFill>
            </a:endParaRPr>
          </a:p>
        </p:txBody>
      </p:sp>
      <p:sp>
        <p:nvSpPr>
          <p:cNvPr id="73" name="Freeform: Shape 72">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ontent Placeholder 2">
            <a:extLst>
              <a:ext uri="{FF2B5EF4-FFF2-40B4-BE49-F238E27FC236}">
                <a16:creationId xmlns:a16="http://schemas.microsoft.com/office/drawing/2014/main" id="{90614D7E-B01B-1C4C-88F3-D36010960127}"/>
              </a:ext>
            </a:extLst>
          </p:cNvPr>
          <p:cNvSpPr txBox="1">
            <a:spLocks/>
          </p:cNvSpPr>
          <p:nvPr/>
        </p:nvSpPr>
        <p:spPr>
          <a:xfrm>
            <a:off x="148630" y="686660"/>
            <a:ext cx="5181600" cy="441397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400" b="1" dirty="0">
                <a:latin typeface="+mj-lt"/>
              </a:rPr>
              <a:t>What makes audiovisual media complex? </a:t>
            </a:r>
          </a:p>
        </p:txBody>
      </p:sp>
    </p:spTree>
    <p:extLst>
      <p:ext uri="{BB962C8B-B14F-4D97-AF65-F5344CB8AC3E}">
        <p14:creationId xmlns:p14="http://schemas.microsoft.com/office/powerpoint/2010/main" val="3074104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58742C-F74C-3D4C-A512-702D02FDCD92}"/>
              </a:ext>
            </a:extLst>
          </p:cNvPr>
          <p:cNvSpPr/>
          <p:nvPr/>
        </p:nvSpPr>
        <p:spPr>
          <a:xfrm>
            <a:off x="0" y="-175260"/>
            <a:ext cx="12542520" cy="7208520"/>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5589137-6BD0-DB47-AA36-DB796450BDAE}"/>
              </a:ext>
            </a:extLst>
          </p:cNvPr>
          <p:cNvSpPr/>
          <p:nvPr/>
        </p:nvSpPr>
        <p:spPr>
          <a:xfrm>
            <a:off x="1005840" y="473018"/>
            <a:ext cx="9881235" cy="1195386"/>
          </a:xfrm>
          <a:prstGeom prst="rect">
            <a:avLst/>
          </a:prstGeom>
          <a:solidFill>
            <a:srgbClr val="F9F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BDF8F4A-EEC7-CD43-8B19-EB9E76DBB8FD}"/>
              </a:ext>
            </a:extLst>
          </p:cNvPr>
          <p:cNvSpPr>
            <a:spLocks noGrp="1"/>
          </p:cNvSpPr>
          <p:nvPr>
            <p:ph idx="1"/>
          </p:nvPr>
        </p:nvSpPr>
        <p:spPr>
          <a:xfrm>
            <a:off x="1304925" y="854076"/>
            <a:ext cx="10515600" cy="4351338"/>
          </a:xfrm>
        </p:spPr>
        <p:txBody>
          <a:bodyPr>
            <a:normAutofit/>
          </a:bodyPr>
          <a:lstStyle/>
          <a:p>
            <a:pPr marL="0" indent="0">
              <a:buNone/>
            </a:pPr>
            <a:r>
              <a:rPr lang="en-US" sz="4400" b="1" dirty="0">
                <a:latin typeface="+mj-lt"/>
              </a:rPr>
              <a:t>Audiovisual Media = Time-Based Media</a:t>
            </a:r>
          </a:p>
        </p:txBody>
      </p:sp>
      <p:pic>
        <p:nvPicPr>
          <p:cNvPr id="4" name="Picture 3">
            <a:extLst>
              <a:ext uri="{FF2B5EF4-FFF2-40B4-BE49-F238E27FC236}">
                <a16:creationId xmlns:a16="http://schemas.microsoft.com/office/drawing/2014/main" id="{7764A175-58E6-4D4E-8A19-3B452F1DFF6D}"/>
              </a:ext>
            </a:extLst>
          </p:cNvPr>
          <p:cNvPicPr>
            <a:picLocks noChangeAspect="1"/>
          </p:cNvPicPr>
          <p:nvPr/>
        </p:nvPicPr>
        <p:blipFill>
          <a:blip r:embed="rId3"/>
          <a:stretch>
            <a:fillRect/>
          </a:stretch>
        </p:blipFill>
        <p:spPr>
          <a:xfrm>
            <a:off x="1304924" y="2438655"/>
            <a:ext cx="3000375" cy="3846635"/>
          </a:xfrm>
          <a:prstGeom prst="rect">
            <a:avLst/>
          </a:prstGeom>
        </p:spPr>
      </p:pic>
      <p:pic>
        <p:nvPicPr>
          <p:cNvPr id="2" name="Picture 1">
            <a:extLst>
              <a:ext uri="{FF2B5EF4-FFF2-40B4-BE49-F238E27FC236}">
                <a16:creationId xmlns:a16="http://schemas.microsoft.com/office/drawing/2014/main" id="{A9F2B8DA-F9A3-934C-823E-40DB0FA55E31}"/>
              </a:ext>
            </a:extLst>
          </p:cNvPr>
          <p:cNvPicPr>
            <a:picLocks noChangeAspect="1"/>
          </p:cNvPicPr>
          <p:nvPr/>
        </p:nvPicPr>
        <p:blipFill>
          <a:blip r:embed="rId4"/>
          <a:stretch>
            <a:fillRect/>
          </a:stretch>
        </p:blipFill>
        <p:spPr>
          <a:xfrm>
            <a:off x="5426075" y="2817434"/>
            <a:ext cx="5461000" cy="3149600"/>
          </a:xfrm>
          <a:prstGeom prst="rect">
            <a:avLst/>
          </a:prstGeom>
        </p:spPr>
      </p:pic>
    </p:spTree>
    <p:extLst>
      <p:ext uri="{BB962C8B-B14F-4D97-AF65-F5344CB8AC3E}">
        <p14:creationId xmlns:p14="http://schemas.microsoft.com/office/powerpoint/2010/main" val="40825724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{9071FBB8-02AC-174D-A74D-4D881D996BBC}tf16401378</Template>
  <TotalTime>42706</TotalTime>
  <Words>1790</Words>
  <Application>Microsoft Macintosh PowerPoint</Application>
  <PresentationFormat>Widescreen</PresentationFormat>
  <Paragraphs>269</Paragraphs>
  <Slides>30</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Calibri Light</vt:lpstr>
      <vt:lpstr>Office Theme</vt:lpstr>
      <vt:lpstr>Introduction: Concepts in Audiovisual Metadata</vt:lpstr>
      <vt:lpstr>PowerPoint Presentation</vt:lpstr>
      <vt:lpstr>Course Overview 1. Concepts in Audiovisual Metadata 2. PBCore Structure 3. PBCore Controlled Vocabularies 4. Using the PBCore Cataloging Tool 5. PBCore Mapping and Database Modeling</vt:lpstr>
      <vt:lpstr>PowerPoint Presentation</vt:lpstr>
      <vt:lpstr>PowerPoint Presentation</vt:lpstr>
      <vt:lpstr>1. Technical Characteristics  2. Production Workflow  </vt:lpstr>
      <vt:lpstr>PowerPoint Presentation</vt:lpstr>
      <vt:lpstr>1. Technical Characteristics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Production Workflow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rebecca_fraimow@wgbh.org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Concepts in Audiovisual Metadata</dc:title>
  <dc:creator>Rebecca Fraimow</dc:creator>
  <cp:lastModifiedBy>Rebecca Fraimow</cp:lastModifiedBy>
  <cp:revision>32</cp:revision>
  <dcterms:created xsi:type="dcterms:W3CDTF">2021-04-27T21:20:14Z</dcterms:created>
  <dcterms:modified xsi:type="dcterms:W3CDTF">2021-09-24T19:20:40Z</dcterms:modified>
</cp:coreProperties>
</file>